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23"/>
  </p:notesMasterIdLst>
  <p:handoutMasterIdLst>
    <p:handoutMasterId r:id="rId24"/>
  </p:handoutMasterIdLst>
  <p:sldIdLst>
    <p:sldId id="1720" r:id="rId7"/>
    <p:sldId id="1996" r:id="rId8"/>
    <p:sldId id="1982" r:id="rId9"/>
    <p:sldId id="1895" r:id="rId10"/>
    <p:sldId id="1932" r:id="rId11"/>
    <p:sldId id="1934" r:id="rId12"/>
    <p:sldId id="1935" r:id="rId13"/>
    <p:sldId id="1936" r:id="rId14"/>
    <p:sldId id="1933" r:id="rId15"/>
    <p:sldId id="2042" r:id="rId16"/>
    <p:sldId id="8417" r:id="rId17"/>
    <p:sldId id="2043" r:id="rId18"/>
    <p:sldId id="2044" r:id="rId19"/>
    <p:sldId id="8421" r:id="rId20"/>
    <p:sldId id="8418" r:id="rId21"/>
    <p:sldId id="8419"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6"/>
            <p14:sldId id="1982"/>
            <p14:sldId id="1895"/>
            <p14:sldId id="1932"/>
            <p14:sldId id="1934"/>
            <p14:sldId id="1935"/>
            <p14:sldId id="1936"/>
            <p14:sldId id="1933"/>
            <p14:sldId id="2042"/>
            <p14:sldId id="8417"/>
            <p14:sldId id="2043"/>
            <p14:sldId id="2044"/>
            <p14:sldId id="8421"/>
            <p14:sldId id="8418"/>
            <p14:sldId id="8419"/>
          </p14:sldIdLst>
        </p14:section>
        <p14:section name="Light Gray" id="{4B1BBE2A-6D55-4595-AFBA-0E30BE368C1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79D876-CD71-354A-B771-E65747D5262D}" v="5" dt="2019-11-05T17:20:52.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1682" autoAdjust="0"/>
  </p:normalViewPr>
  <p:slideViewPr>
    <p:cSldViewPr snapToGrid="0">
      <p:cViewPr varScale="1">
        <p:scale>
          <a:sx n="102" d="100"/>
          <a:sy n="102" d="100"/>
        </p:scale>
        <p:origin x="176" y="74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279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EC79D876-CD71-354A-B771-E65747D5262D}"/>
    <pc:docChg chg="custSel addSld delSld modSld modSection">
      <pc:chgData name="David Ortinau" userId="b5e4c80a-90cf-4955-b38f-12665be84c58" providerId="ADAL" clId="{EC79D876-CD71-354A-B771-E65747D5262D}" dt="2019-11-06T01:05:56.982" v="418" actId="2696"/>
      <pc:docMkLst>
        <pc:docMk/>
      </pc:docMkLst>
      <pc:sldChg chg="del">
        <pc:chgData name="David Ortinau" userId="b5e4c80a-90cf-4955-b38f-12665be84c58" providerId="ADAL" clId="{EC79D876-CD71-354A-B771-E65747D5262D}" dt="2019-11-06T01:05:48.461" v="414" actId="2696"/>
        <pc:sldMkLst>
          <pc:docMk/>
          <pc:sldMk cId="3597843773" sldId="1890"/>
        </pc:sldMkLst>
      </pc:sldChg>
      <pc:sldChg chg="del">
        <pc:chgData name="David Ortinau" userId="b5e4c80a-90cf-4955-b38f-12665be84c58" providerId="ADAL" clId="{EC79D876-CD71-354A-B771-E65747D5262D}" dt="2019-11-06T01:05:56.969" v="416" actId="2696"/>
        <pc:sldMkLst>
          <pc:docMk/>
          <pc:sldMk cId="233806040" sldId="1957"/>
        </pc:sldMkLst>
      </pc:sldChg>
      <pc:sldChg chg="del">
        <pc:chgData name="David Ortinau" userId="b5e4c80a-90cf-4955-b38f-12665be84c58" providerId="ADAL" clId="{EC79D876-CD71-354A-B771-E65747D5262D}" dt="2019-11-06T01:05:56.976" v="417" actId="2696"/>
        <pc:sldMkLst>
          <pc:docMk/>
          <pc:sldMk cId="2028185924" sldId="1992"/>
        </pc:sldMkLst>
      </pc:sldChg>
      <pc:sldChg chg="del">
        <pc:chgData name="David Ortinau" userId="b5e4c80a-90cf-4955-b38f-12665be84c58" providerId="ADAL" clId="{EC79D876-CD71-354A-B771-E65747D5262D}" dt="2019-11-06T01:05:48.454" v="413" actId="2696"/>
        <pc:sldMkLst>
          <pc:docMk/>
          <pc:sldMk cId="2279099560" sldId="8395"/>
        </pc:sldMkLst>
      </pc:sldChg>
      <pc:sldChg chg="del">
        <pc:chgData name="David Ortinau" userId="b5e4c80a-90cf-4955-b38f-12665be84c58" providerId="ADAL" clId="{EC79D876-CD71-354A-B771-E65747D5262D}" dt="2019-11-06T01:05:48.360" v="406" actId="2696"/>
        <pc:sldMkLst>
          <pc:docMk/>
          <pc:sldMk cId="3659462333" sldId="8410"/>
        </pc:sldMkLst>
      </pc:sldChg>
      <pc:sldChg chg="del">
        <pc:chgData name="David Ortinau" userId="b5e4c80a-90cf-4955-b38f-12665be84c58" providerId="ADAL" clId="{EC79D876-CD71-354A-B771-E65747D5262D}" dt="2019-11-06T01:05:48.385" v="407" actId="2696"/>
        <pc:sldMkLst>
          <pc:docMk/>
          <pc:sldMk cId="141788512" sldId="8411"/>
        </pc:sldMkLst>
      </pc:sldChg>
      <pc:sldChg chg="del">
        <pc:chgData name="David Ortinau" userId="b5e4c80a-90cf-4955-b38f-12665be84c58" providerId="ADAL" clId="{EC79D876-CD71-354A-B771-E65747D5262D}" dt="2019-11-06T01:05:48.396" v="408" actId="2696"/>
        <pc:sldMkLst>
          <pc:docMk/>
          <pc:sldMk cId="1003584104" sldId="8412"/>
        </pc:sldMkLst>
      </pc:sldChg>
      <pc:sldChg chg="del">
        <pc:chgData name="David Ortinau" userId="b5e4c80a-90cf-4955-b38f-12665be84c58" providerId="ADAL" clId="{EC79D876-CD71-354A-B771-E65747D5262D}" dt="2019-11-06T01:05:48.407" v="409" actId="2696"/>
        <pc:sldMkLst>
          <pc:docMk/>
          <pc:sldMk cId="867242354" sldId="8413"/>
        </pc:sldMkLst>
      </pc:sldChg>
      <pc:sldChg chg="del">
        <pc:chgData name="David Ortinau" userId="b5e4c80a-90cf-4955-b38f-12665be84c58" providerId="ADAL" clId="{EC79D876-CD71-354A-B771-E65747D5262D}" dt="2019-11-06T01:05:48.420" v="410" actId="2696"/>
        <pc:sldMkLst>
          <pc:docMk/>
          <pc:sldMk cId="409289917" sldId="8414"/>
        </pc:sldMkLst>
      </pc:sldChg>
      <pc:sldChg chg="del">
        <pc:chgData name="David Ortinau" userId="b5e4c80a-90cf-4955-b38f-12665be84c58" providerId="ADAL" clId="{EC79D876-CD71-354A-B771-E65747D5262D}" dt="2019-11-06T01:05:48.438" v="411" actId="2696"/>
        <pc:sldMkLst>
          <pc:docMk/>
          <pc:sldMk cId="3348521522" sldId="8415"/>
        </pc:sldMkLst>
      </pc:sldChg>
      <pc:sldChg chg="del">
        <pc:chgData name="David Ortinau" userId="b5e4c80a-90cf-4955-b38f-12665be84c58" providerId="ADAL" clId="{EC79D876-CD71-354A-B771-E65747D5262D}" dt="2019-11-06T01:05:56.982" v="418" actId="2696"/>
        <pc:sldMkLst>
          <pc:docMk/>
          <pc:sldMk cId="2382245909" sldId="8416"/>
        </pc:sldMkLst>
      </pc:sldChg>
      <pc:sldChg chg="addSp delSp modSp new del">
        <pc:chgData name="David Ortinau" userId="b5e4c80a-90cf-4955-b38f-12665be84c58" providerId="ADAL" clId="{EC79D876-CD71-354A-B771-E65747D5262D}" dt="2019-11-05T17:23:59.423" v="405" actId="2696"/>
        <pc:sldMkLst>
          <pc:docMk/>
          <pc:sldMk cId="2780896089" sldId="8420"/>
        </pc:sldMkLst>
        <pc:picChg chg="add del mod">
          <ac:chgData name="David Ortinau" userId="b5e4c80a-90cf-4955-b38f-12665be84c58" providerId="ADAL" clId="{EC79D876-CD71-354A-B771-E65747D5262D}" dt="2019-11-05T15:42:43.490" v="3" actId="478"/>
          <ac:picMkLst>
            <pc:docMk/>
            <pc:sldMk cId="2780896089" sldId="8420"/>
            <ac:picMk id="3" creationId="{800FF8CB-F524-4B4B-BFA3-AA7F8ACE0D77}"/>
          </ac:picMkLst>
        </pc:picChg>
        <pc:picChg chg="add mod">
          <ac:chgData name="David Ortinau" userId="b5e4c80a-90cf-4955-b38f-12665be84c58" providerId="ADAL" clId="{EC79D876-CD71-354A-B771-E65747D5262D}" dt="2019-11-05T17:03:20.458" v="8" actId="1076"/>
          <ac:picMkLst>
            <pc:docMk/>
            <pc:sldMk cId="2780896089" sldId="8420"/>
            <ac:picMk id="5" creationId="{51798529-CB68-7E43-9DB8-970A3B2CD320}"/>
          </ac:picMkLst>
        </pc:picChg>
        <pc:picChg chg="add mod">
          <ac:chgData name="David Ortinau" userId="b5e4c80a-90cf-4955-b38f-12665be84c58" providerId="ADAL" clId="{EC79D876-CD71-354A-B771-E65747D5262D}" dt="2019-11-05T17:23:49.096" v="404" actId="14100"/>
          <ac:picMkLst>
            <pc:docMk/>
            <pc:sldMk cId="2780896089" sldId="8420"/>
            <ac:picMk id="7" creationId="{621EA027-68ED-934F-8B7B-5C83CA521F18}"/>
          </ac:picMkLst>
        </pc:picChg>
      </pc:sldChg>
      <pc:sldChg chg="new del">
        <pc:chgData name="David Ortinau" userId="b5e4c80a-90cf-4955-b38f-12665be84c58" providerId="ADAL" clId="{EC79D876-CD71-354A-B771-E65747D5262D}" dt="2019-11-05T17:17:21.085" v="11" actId="2696"/>
        <pc:sldMkLst>
          <pc:docMk/>
          <pc:sldMk cId="2397868384" sldId="8421"/>
        </pc:sldMkLst>
      </pc:sldChg>
      <pc:sldChg chg="addSp modSp new">
        <pc:chgData name="David Ortinau" userId="b5e4c80a-90cf-4955-b38f-12665be84c58" providerId="ADAL" clId="{EC79D876-CD71-354A-B771-E65747D5262D}" dt="2019-11-05T17:23:38.167" v="403" actId="20577"/>
        <pc:sldMkLst>
          <pc:docMk/>
          <pc:sldMk cId="3165468107" sldId="8421"/>
        </pc:sldMkLst>
        <pc:spChg chg="mod">
          <ac:chgData name="David Ortinau" userId="b5e4c80a-90cf-4955-b38f-12665be84c58" providerId="ADAL" clId="{EC79D876-CD71-354A-B771-E65747D5262D}" dt="2019-11-05T17:23:38.167" v="403" actId="20577"/>
          <ac:spMkLst>
            <pc:docMk/>
            <pc:sldMk cId="3165468107" sldId="8421"/>
            <ac:spMk id="2" creationId="{E2418BEB-54B0-5241-ACA8-B0C13B38AAC3}"/>
          </ac:spMkLst>
        </pc:spChg>
        <pc:spChg chg="mod">
          <ac:chgData name="David Ortinau" userId="b5e4c80a-90cf-4955-b38f-12665be84c58" providerId="ADAL" clId="{EC79D876-CD71-354A-B771-E65747D5262D}" dt="2019-11-05T17:19:02.823" v="184" actId="207"/>
          <ac:spMkLst>
            <pc:docMk/>
            <pc:sldMk cId="3165468107" sldId="8421"/>
            <ac:spMk id="3" creationId="{9DF4515A-5C23-D046-B690-02C9DA78A5B8}"/>
          </ac:spMkLst>
        </pc:spChg>
        <pc:spChg chg="add mod">
          <ac:chgData name="David Ortinau" userId="b5e4c80a-90cf-4955-b38f-12665be84c58" providerId="ADAL" clId="{EC79D876-CD71-354A-B771-E65747D5262D}" dt="2019-11-05T17:23:18.899" v="394" actId="1076"/>
          <ac:spMkLst>
            <pc:docMk/>
            <pc:sldMk cId="3165468107" sldId="8421"/>
            <ac:spMk id="4" creationId="{AEBBD88D-2667-3A4C-AB64-8FCC7545D2D6}"/>
          </ac:spMkLst>
        </pc:spChg>
        <pc:spChg chg="add mod">
          <ac:chgData name="David Ortinau" userId="b5e4c80a-90cf-4955-b38f-12665be84c58" providerId="ADAL" clId="{EC79D876-CD71-354A-B771-E65747D5262D}" dt="2019-11-05T17:23:29.118" v="396" actId="255"/>
          <ac:spMkLst>
            <pc:docMk/>
            <pc:sldMk cId="3165468107" sldId="8421"/>
            <ac:spMk id="5" creationId="{B1AE697A-341E-A143-A4D7-20FFEF5B9A63}"/>
          </ac:spMkLst>
        </pc:spChg>
      </pc:sldChg>
      <pc:sldMasterChg chg="delSldLayout">
        <pc:chgData name="David Ortinau" userId="b5e4c80a-90cf-4955-b38f-12665be84c58" providerId="ADAL" clId="{EC79D876-CD71-354A-B771-E65747D5262D}" dt="2019-11-06T01:05:48.464" v="415" actId="2696"/>
        <pc:sldMasterMkLst>
          <pc:docMk/>
          <pc:sldMasterMk cId="3588427678" sldId="2147484229"/>
        </pc:sldMasterMkLst>
        <pc:sldLayoutChg chg="del">
          <pc:chgData name="David Ortinau" userId="b5e4c80a-90cf-4955-b38f-12665be84c58" providerId="ADAL" clId="{EC79D876-CD71-354A-B771-E65747D5262D}" dt="2019-11-06T01:05:48.441" v="412" actId="2696"/>
          <pc:sldLayoutMkLst>
            <pc:docMk/>
            <pc:sldMasterMk cId="3588427678" sldId="2147484229"/>
            <pc:sldLayoutMk cId="1232907568" sldId="2147484909"/>
          </pc:sldLayoutMkLst>
        </pc:sldLayoutChg>
        <pc:sldLayoutChg chg="del">
          <pc:chgData name="David Ortinau" userId="b5e4c80a-90cf-4955-b38f-12665be84c58" providerId="ADAL" clId="{EC79D876-CD71-354A-B771-E65747D5262D}" dt="2019-11-06T01:05:48.464" v="415" actId="2696"/>
          <pc:sldLayoutMkLst>
            <pc:docMk/>
            <pc:sldMasterMk cId="3588427678" sldId="2147484229"/>
            <pc:sldLayoutMk cId="4163860928" sldId="2147484910"/>
          </pc:sldLayoutMkLst>
        </pc:sldLayoutChg>
      </pc:sldMasterChg>
    </pc:docChg>
  </pc:docChgLst>
  <pc:docChgLst>
    <pc:chgData name="David Ortinau" userId="b5e4c80a-90cf-4955-b38f-12665be84c58" providerId="ADAL" clId="{F3DB7001-B1AB-4728-B17A-418813D8379D}"/>
    <pc:docChg chg="undo custSel mod addSld delSld modSld delSection modSection">
      <pc:chgData name="David Ortinau" userId="b5e4c80a-90cf-4955-b38f-12665be84c58" providerId="ADAL" clId="{F3DB7001-B1AB-4728-B17A-418813D8379D}" dt="2019-11-02T15:56:55.398" v="625"/>
      <pc:docMkLst>
        <pc:docMk/>
      </pc:docMkLst>
      <pc:sldChg chg="del">
        <pc:chgData name="David Ortinau" userId="b5e4c80a-90cf-4955-b38f-12665be84c58" providerId="ADAL" clId="{F3DB7001-B1AB-4728-B17A-418813D8379D}" dt="2019-11-02T14:58:12.906" v="619" actId="47"/>
        <pc:sldMkLst>
          <pc:docMk/>
          <pc:sldMk cId="1995050349" sldId="1523"/>
        </pc:sldMkLst>
      </pc:sldChg>
      <pc:sldChg chg="del">
        <pc:chgData name="David Ortinau" userId="b5e4c80a-90cf-4955-b38f-12665be84c58" providerId="ADAL" clId="{F3DB7001-B1AB-4728-B17A-418813D8379D}" dt="2019-11-02T14:58:12.906" v="619" actId="47"/>
        <pc:sldMkLst>
          <pc:docMk/>
          <pc:sldMk cId="1811665972" sldId="1524"/>
        </pc:sldMkLst>
      </pc:sldChg>
      <pc:sldChg chg="del">
        <pc:chgData name="David Ortinau" userId="b5e4c80a-90cf-4955-b38f-12665be84c58" providerId="ADAL" clId="{F3DB7001-B1AB-4728-B17A-418813D8379D}" dt="2019-11-02T14:58:12.906" v="619" actId="47"/>
        <pc:sldMkLst>
          <pc:docMk/>
          <pc:sldMk cId="203203085" sldId="1527"/>
        </pc:sldMkLst>
      </pc:sldChg>
      <pc:sldChg chg="del">
        <pc:chgData name="David Ortinau" userId="b5e4c80a-90cf-4955-b38f-12665be84c58" providerId="ADAL" clId="{F3DB7001-B1AB-4728-B17A-418813D8379D}" dt="2019-11-02T14:58:12.906" v="619" actId="47"/>
        <pc:sldMkLst>
          <pc:docMk/>
          <pc:sldMk cId="3249496989" sldId="1529"/>
        </pc:sldMkLst>
      </pc:sldChg>
      <pc:sldChg chg="del">
        <pc:chgData name="David Ortinau" userId="b5e4c80a-90cf-4955-b38f-12665be84c58" providerId="ADAL" clId="{F3DB7001-B1AB-4728-B17A-418813D8379D}" dt="2019-11-02T14:58:12.906" v="619" actId="47"/>
        <pc:sldMkLst>
          <pc:docMk/>
          <pc:sldMk cId="1041029672" sldId="1530"/>
        </pc:sldMkLst>
      </pc:sldChg>
      <pc:sldChg chg="del">
        <pc:chgData name="David Ortinau" userId="b5e4c80a-90cf-4955-b38f-12665be84c58" providerId="ADAL" clId="{F3DB7001-B1AB-4728-B17A-418813D8379D}" dt="2019-11-02T14:58:12.906" v="619" actId="47"/>
        <pc:sldMkLst>
          <pc:docMk/>
          <pc:sldMk cId="1789865309" sldId="1531"/>
        </pc:sldMkLst>
      </pc:sldChg>
      <pc:sldChg chg="del">
        <pc:chgData name="David Ortinau" userId="b5e4c80a-90cf-4955-b38f-12665be84c58" providerId="ADAL" clId="{F3DB7001-B1AB-4728-B17A-418813D8379D}" dt="2019-11-02T14:58:07.783" v="618" actId="47"/>
        <pc:sldMkLst>
          <pc:docMk/>
          <pc:sldMk cId="2402828649" sldId="1532"/>
        </pc:sldMkLst>
      </pc:sldChg>
      <pc:sldChg chg="del">
        <pc:chgData name="David Ortinau" userId="b5e4c80a-90cf-4955-b38f-12665be84c58" providerId="ADAL" clId="{F3DB7001-B1AB-4728-B17A-418813D8379D}" dt="2019-11-02T14:58:12.906" v="619" actId="47"/>
        <pc:sldMkLst>
          <pc:docMk/>
          <pc:sldMk cId="895908902" sldId="1548"/>
        </pc:sldMkLst>
      </pc:sldChg>
      <pc:sldChg chg="del">
        <pc:chgData name="David Ortinau" userId="b5e4c80a-90cf-4955-b38f-12665be84c58" providerId="ADAL" clId="{F3DB7001-B1AB-4728-B17A-418813D8379D}" dt="2019-11-02T14:58:12.906" v="619" actId="47"/>
        <pc:sldMkLst>
          <pc:docMk/>
          <pc:sldMk cId="3188989622" sldId="1635"/>
        </pc:sldMkLst>
      </pc:sldChg>
      <pc:sldChg chg="del">
        <pc:chgData name="David Ortinau" userId="b5e4c80a-90cf-4955-b38f-12665be84c58" providerId="ADAL" clId="{F3DB7001-B1AB-4728-B17A-418813D8379D}" dt="2019-11-02T14:58:12.906" v="619" actId="47"/>
        <pc:sldMkLst>
          <pc:docMk/>
          <pc:sldMk cId="3957722359" sldId="1660"/>
        </pc:sldMkLst>
      </pc:sldChg>
      <pc:sldChg chg="del">
        <pc:chgData name="David Ortinau" userId="b5e4c80a-90cf-4955-b38f-12665be84c58" providerId="ADAL" clId="{F3DB7001-B1AB-4728-B17A-418813D8379D}" dt="2019-11-02T14:58:12.906" v="619" actId="47"/>
        <pc:sldMkLst>
          <pc:docMk/>
          <pc:sldMk cId="1793706927" sldId="1670"/>
        </pc:sldMkLst>
      </pc:sldChg>
      <pc:sldChg chg="del">
        <pc:chgData name="David Ortinau" userId="b5e4c80a-90cf-4955-b38f-12665be84c58" providerId="ADAL" clId="{F3DB7001-B1AB-4728-B17A-418813D8379D}" dt="2019-11-02T14:58:12.906" v="619" actId="47"/>
        <pc:sldMkLst>
          <pc:docMk/>
          <pc:sldMk cId="1490695021" sldId="1716"/>
        </pc:sldMkLst>
      </pc:sldChg>
      <pc:sldChg chg="del">
        <pc:chgData name="David Ortinau" userId="b5e4c80a-90cf-4955-b38f-12665be84c58" providerId="ADAL" clId="{F3DB7001-B1AB-4728-B17A-418813D8379D}" dt="2019-11-02T14:58:12.906" v="619" actId="47"/>
        <pc:sldMkLst>
          <pc:docMk/>
          <pc:sldMk cId="737538867" sldId="1804"/>
        </pc:sldMkLst>
      </pc:sldChg>
      <pc:sldChg chg="del">
        <pc:chgData name="David Ortinau" userId="b5e4c80a-90cf-4955-b38f-12665be84c58" providerId="ADAL" clId="{F3DB7001-B1AB-4728-B17A-418813D8379D}" dt="2019-11-02T14:58:12.906" v="619" actId="47"/>
        <pc:sldMkLst>
          <pc:docMk/>
          <pc:sldMk cId="2694731678" sldId="1841"/>
        </pc:sldMkLst>
      </pc:sldChg>
      <pc:sldChg chg="del">
        <pc:chgData name="David Ortinau" userId="b5e4c80a-90cf-4955-b38f-12665be84c58" providerId="ADAL" clId="{F3DB7001-B1AB-4728-B17A-418813D8379D}" dt="2019-11-02T14:58:12.906" v="619" actId="47"/>
        <pc:sldMkLst>
          <pc:docMk/>
          <pc:sldMk cId="1351745267" sldId="1849"/>
        </pc:sldMkLst>
      </pc:sldChg>
      <pc:sldChg chg="delSp modSp add del modTransition setBg">
        <pc:chgData name="David Ortinau" userId="b5e4c80a-90cf-4955-b38f-12665be84c58" providerId="ADAL" clId="{F3DB7001-B1AB-4728-B17A-418813D8379D}" dt="2019-11-02T14:42:02.636" v="89"/>
        <pc:sldMkLst>
          <pc:docMk/>
          <pc:sldMk cId="3597843773" sldId="1890"/>
        </pc:sldMkLst>
        <pc:spChg chg="mod">
          <ac:chgData name="David Ortinau" userId="b5e4c80a-90cf-4955-b38f-12665be84c58" providerId="ADAL" clId="{F3DB7001-B1AB-4728-B17A-418813D8379D}" dt="2019-11-02T14:37:15.625" v="70"/>
          <ac:spMkLst>
            <pc:docMk/>
            <pc:sldMk cId="3597843773" sldId="1890"/>
            <ac:spMk id="3" creationId="{D5CC1F6A-3A7C-4D76-AFEC-4762B848E82B}"/>
          </ac:spMkLst>
        </pc:spChg>
        <pc:picChg chg="del">
          <ac:chgData name="David Ortinau" userId="b5e4c80a-90cf-4955-b38f-12665be84c58" providerId="ADAL" clId="{F3DB7001-B1AB-4728-B17A-418813D8379D}" dt="2019-11-02T14:41:11.184" v="88" actId="478"/>
          <ac:picMkLst>
            <pc:docMk/>
            <pc:sldMk cId="3597843773" sldId="1890"/>
            <ac:picMk id="4" creationId="{0E71DCD2-A1BA-5246-8C7D-06BA2551DEB6}"/>
          </ac:picMkLst>
        </pc:picChg>
      </pc:sldChg>
      <pc:sldChg chg="add">
        <pc:chgData name="David Ortinau" userId="b5e4c80a-90cf-4955-b38f-12665be84c58" providerId="ADAL" clId="{F3DB7001-B1AB-4728-B17A-418813D8379D}" dt="2019-11-02T14:33:07.463" v="54"/>
        <pc:sldMkLst>
          <pc:docMk/>
          <pc:sldMk cId="3469832229" sldId="1895"/>
        </pc:sldMkLst>
      </pc:sldChg>
      <pc:sldChg chg="add">
        <pc:chgData name="David Ortinau" userId="b5e4c80a-90cf-4955-b38f-12665be84c58" providerId="ADAL" clId="{F3DB7001-B1AB-4728-B17A-418813D8379D}" dt="2019-11-02T14:33:07.463" v="54"/>
        <pc:sldMkLst>
          <pc:docMk/>
          <pc:sldMk cId="2532545419" sldId="1932"/>
        </pc:sldMkLst>
      </pc:sldChg>
      <pc:sldChg chg="add">
        <pc:chgData name="David Ortinau" userId="b5e4c80a-90cf-4955-b38f-12665be84c58" providerId="ADAL" clId="{F3DB7001-B1AB-4728-B17A-418813D8379D}" dt="2019-11-02T14:33:07.463" v="54"/>
        <pc:sldMkLst>
          <pc:docMk/>
          <pc:sldMk cId="4137824969" sldId="1933"/>
        </pc:sldMkLst>
      </pc:sldChg>
      <pc:sldChg chg="add">
        <pc:chgData name="David Ortinau" userId="b5e4c80a-90cf-4955-b38f-12665be84c58" providerId="ADAL" clId="{F3DB7001-B1AB-4728-B17A-418813D8379D}" dt="2019-11-02T14:33:07.463" v="54"/>
        <pc:sldMkLst>
          <pc:docMk/>
          <pc:sldMk cId="1390016241" sldId="1934"/>
        </pc:sldMkLst>
      </pc:sldChg>
      <pc:sldChg chg="add">
        <pc:chgData name="David Ortinau" userId="b5e4c80a-90cf-4955-b38f-12665be84c58" providerId="ADAL" clId="{F3DB7001-B1AB-4728-B17A-418813D8379D}" dt="2019-11-02T14:33:07.463" v="54"/>
        <pc:sldMkLst>
          <pc:docMk/>
          <pc:sldMk cId="3736766220" sldId="1935"/>
        </pc:sldMkLst>
      </pc:sldChg>
      <pc:sldChg chg="add">
        <pc:chgData name="David Ortinau" userId="b5e4c80a-90cf-4955-b38f-12665be84c58" providerId="ADAL" clId="{F3DB7001-B1AB-4728-B17A-418813D8379D}" dt="2019-11-02T14:33:07.463" v="54"/>
        <pc:sldMkLst>
          <pc:docMk/>
          <pc:sldMk cId="1352184544" sldId="1936"/>
        </pc:sldMkLst>
      </pc:sldChg>
      <pc:sldChg chg="del">
        <pc:chgData name="David Ortinau" userId="b5e4c80a-90cf-4955-b38f-12665be84c58" providerId="ADAL" clId="{F3DB7001-B1AB-4728-B17A-418813D8379D}" dt="2019-11-02T14:58:12.906" v="619" actId="47"/>
        <pc:sldMkLst>
          <pc:docMk/>
          <pc:sldMk cId="4107298689" sldId="1941"/>
        </pc:sldMkLst>
      </pc:sldChg>
      <pc:sldChg chg="modSp add modTransition">
        <pc:chgData name="David Ortinau" userId="b5e4c80a-90cf-4955-b38f-12665be84c58" providerId="ADAL" clId="{F3DB7001-B1AB-4728-B17A-418813D8379D}" dt="2019-11-02T14:54:47.011" v="600"/>
        <pc:sldMkLst>
          <pc:docMk/>
          <pc:sldMk cId="233806040" sldId="1957"/>
        </pc:sldMkLst>
        <pc:spChg chg="mod">
          <ac:chgData name="David Ortinau" userId="b5e4c80a-90cf-4955-b38f-12665be84c58" providerId="ADAL" clId="{F3DB7001-B1AB-4728-B17A-418813D8379D}" dt="2019-11-02T14:48:43.013" v="233" actId="20577"/>
          <ac:spMkLst>
            <pc:docMk/>
            <pc:sldMk cId="233806040" sldId="1957"/>
            <ac:spMk id="6" creationId="{00000000-0000-0000-0000-000000000000}"/>
          </ac:spMkLst>
        </pc:spChg>
        <pc:spChg chg="mod">
          <ac:chgData name="David Ortinau" userId="b5e4c80a-90cf-4955-b38f-12665be84c58" providerId="ADAL" clId="{F3DB7001-B1AB-4728-B17A-418813D8379D}" dt="2019-11-02T14:48:55.822" v="248" actId="20577"/>
          <ac:spMkLst>
            <pc:docMk/>
            <pc:sldMk cId="233806040" sldId="1957"/>
            <ac:spMk id="17" creationId="{00000000-0000-0000-0000-000000000000}"/>
          </ac:spMkLst>
        </pc:spChg>
      </pc:sldChg>
      <pc:sldChg chg="addSp delSp modSp add setBg modAnim">
        <pc:chgData name="David Ortinau" userId="b5e4c80a-90cf-4955-b38f-12665be84c58" providerId="ADAL" clId="{F3DB7001-B1AB-4728-B17A-418813D8379D}" dt="2019-11-02T15:56:55.398" v="625"/>
        <pc:sldMkLst>
          <pc:docMk/>
          <pc:sldMk cId="1185180481" sldId="1982"/>
        </pc:sldMkLst>
        <pc:spChg chg="add del mod">
          <ac:chgData name="David Ortinau" userId="b5e4c80a-90cf-4955-b38f-12665be84c58" providerId="ADAL" clId="{F3DB7001-B1AB-4728-B17A-418813D8379D}" dt="2019-11-02T14:44:06.660" v="96" actId="478"/>
          <ac:spMkLst>
            <pc:docMk/>
            <pc:sldMk cId="1185180481" sldId="1982"/>
            <ac:spMk id="8" creationId="{5B2ED616-EE01-45FD-A84B-9DF453989798}"/>
          </ac:spMkLst>
        </pc:spChg>
        <pc:spChg chg="mod">
          <ac:chgData name="David Ortinau" userId="b5e4c80a-90cf-4955-b38f-12665be84c58" providerId="ADAL" clId="{F3DB7001-B1AB-4728-B17A-418813D8379D}" dt="2019-11-02T14:33:13.534" v="63" actId="20577"/>
          <ac:spMkLst>
            <pc:docMk/>
            <pc:sldMk cId="1185180481" sldId="1982"/>
            <ac:spMk id="9" creationId="{00000000-0000-0000-0000-000000000000}"/>
          </ac:spMkLst>
        </pc:spChg>
        <pc:picChg chg="add del">
          <ac:chgData name="David Ortinau" userId="b5e4c80a-90cf-4955-b38f-12665be84c58" providerId="ADAL" clId="{F3DB7001-B1AB-4728-B17A-418813D8379D}" dt="2019-11-02T14:37:12.960" v="69"/>
          <ac:picMkLst>
            <pc:docMk/>
            <pc:sldMk cId="1185180481" sldId="1982"/>
            <ac:picMk id="2" creationId="{901C6159-55A1-405E-B36F-4C586E29A3F2}"/>
          </ac:picMkLst>
        </pc:picChg>
        <pc:picChg chg="del">
          <ac:chgData name="David Ortinau" userId="b5e4c80a-90cf-4955-b38f-12665be84c58" providerId="ADAL" clId="{F3DB7001-B1AB-4728-B17A-418813D8379D}" dt="2019-11-02T14:44:04.667" v="95" actId="478"/>
          <ac:picMkLst>
            <pc:docMk/>
            <pc:sldMk cId="1185180481" sldId="1982"/>
            <ac:picMk id="4" creationId="{00000000-0000-0000-0000-000000000000}"/>
          </ac:picMkLst>
        </pc:picChg>
        <pc:picChg chg="add mod">
          <ac:chgData name="David Ortinau" userId="b5e4c80a-90cf-4955-b38f-12665be84c58" providerId="ADAL" clId="{F3DB7001-B1AB-4728-B17A-418813D8379D}" dt="2019-11-02T14:44:11.214" v="97" actId="1076"/>
          <ac:picMkLst>
            <pc:docMk/>
            <pc:sldMk cId="1185180481" sldId="1982"/>
            <ac:picMk id="5" creationId="{13590D92-4DAC-47C1-B273-567BD3329D02}"/>
          </ac:picMkLst>
        </pc:picChg>
        <pc:picChg chg="add mod modCrop">
          <ac:chgData name="David Ortinau" userId="b5e4c80a-90cf-4955-b38f-12665be84c58" providerId="ADAL" clId="{F3DB7001-B1AB-4728-B17A-418813D8379D}" dt="2019-11-02T15:56:41.376" v="623" actId="732"/>
          <ac:picMkLst>
            <pc:docMk/>
            <pc:sldMk cId="1185180481" sldId="1982"/>
            <ac:picMk id="10" creationId="{A790AAAA-6A44-4569-8647-F2DAA86947DF}"/>
          </ac:picMkLst>
        </pc:picChg>
      </pc:sldChg>
      <pc:sldChg chg="del">
        <pc:chgData name="David Ortinau" userId="b5e4c80a-90cf-4955-b38f-12665be84c58" providerId="ADAL" clId="{F3DB7001-B1AB-4728-B17A-418813D8379D}" dt="2019-11-02T14:58:12.906" v="619" actId="47"/>
        <pc:sldMkLst>
          <pc:docMk/>
          <pc:sldMk cId="568571793" sldId="1991"/>
        </pc:sldMkLst>
      </pc:sldChg>
      <pc:sldChg chg="modSp add modTransition">
        <pc:chgData name="David Ortinau" userId="b5e4c80a-90cf-4955-b38f-12665be84c58" providerId="ADAL" clId="{F3DB7001-B1AB-4728-B17A-418813D8379D}" dt="2019-11-02T14:54:47.011" v="600"/>
        <pc:sldMkLst>
          <pc:docMk/>
          <pc:sldMk cId="2028185924" sldId="1992"/>
        </pc:sldMkLst>
        <pc:spChg chg="mod">
          <ac:chgData name="David Ortinau" userId="b5e4c80a-90cf-4955-b38f-12665be84c58" providerId="ADAL" clId="{F3DB7001-B1AB-4728-B17A-418813D8379D}" dt="2019-11-02T14:49:37.710" v="307" actId="20577"/>
          <ac:spMkLst>
            <pc:docMk/>
            <pc:sldMk cId="2028185924" sldId="1992"/>
            <ac:spMk id="6" creationId="{00000000-0000-0000-0000-000000000000}"/>
          </ac:spMkLst>
        </pc:spChg>
        <pc:picChg chg="mod">
          <ac:chgData name="David Ortinau" userId="b5e4c80a-90cf-4955-b38f-12665be84c58" providerId="ADAL" clId="{F3DB7001-B1AB-4728-B17A-418813D8379D}" dt="2019-11-02T14:49:07.647" v="250" actId="1076"/>
          <ac:picMkLst>
            <pc:docMk/>
            <pc:sldMk cId="2028185924" sldId="1992"/>
            <ac:picMk id="4" creationId="{0EDA14A2-4CDE-564E-B02B-013047B33C01}"/>
          </ac:picMkLst>
        </pc:picChg>
      </pc:sldChg>
      <pc:sldChg chg="modSp del">
        <pc:chgData name="David Ortinau" userId="b5e4c80a-90cf-4955-b38f-12665be84c58" providerId="ADAL" clId="{F3DB7001-B1AB-4728-B17A-418813D8379D}" dt="2019-11-01T19:02:45.672" v="53" actId="47"/>
        <pc:sldMkLst>
          <pc:docMk/>
          <pc:sldMk cId="3117013438" sldId="1994"/>
        </pc:sldMkLst>
        <pc:spChg chg="mod">
          <ac:chgData name="David Ortinau" userId="b5e4c80a-90cf-4955-b38f-12665be84c58" providerId="ADAL" clId="{F3DB7001-B1AB-4728-B17A-418813D8379D}" dt="2019-11-01T19:00:39.714" v="0"/>
          <ac:spMkLst>
            <pc:docMk/>
            <pc:sldMk cId="3117013438" sldId="1994"/>
            <ac:spMk id="4" creationId="{57142998-EA94-4FA2-A6F3-9EB067C25E21}"/>
          </ac:spMkLst>
        </pc:spChg>
      </pc:sldChg>
      <pc:sldChg chg="del">
        <pc:chgData name="David Ortinau" userId="b5e4c80a-90cf-4955-b38f-12665be84c58" providerId="ADAL" clId="{F3DB7001-B1AB-4728-B17A-418813D8379D}" dt="2019-11-01T19:02:45.672" v="53" actId="47"/>
        <pc:sldMkLst>
          <pc:docMk/>
          <pc:sldMk cId="666734175" sldId="1995"/>
        </pc:sldMkLst>
      </pc:sldChg>
      <pc:sldChg chg="modSp">
        <pc:chgData name="David Ortinau" userId="b5e4c80a-90cf-4955-b38f-12665be84c58" providerId="ADAL" clId="{F3DB7001-B1AB-4728-B17A-418813D8379D}" dt="2019-11-01T19:02:27.226" v="52"/>
        <pc:sldMkLst>
          <pc:docMk/>
          <pc:sldMk cId="1128009066" sldId="1996"/>
        </pc:sldMkLst>
        <pc:spChg chg="mod">
          <ac:chgData name="David Ortinau" userId="b5e4c80a-90cf-4955-b38f-12665be84c58" providerId="ADAL" clId="{F3DB7001-B1AB-4728-B17A-418813D8379D}" dt="2019-11-01T19:01:39.151" v="49" actId="20577"/>
          <ac:spMkLst>
            <pc:docMk/>
            <pc:sldMk cId="1128009066" sldId="1996"/>
            <ac:spMk id="4" creationId="{57142998-EA94-4FA2-A6F3-9EB067C25E21}"/>
          </ac:spMkLst>
        </pc:spChg>
        <pc:spChg chg="mod">
          <ac:chgData name="David Ortinau" userId="b5e4c80a-90cf-4955-b38f-12665be84c58" providerId="ADAL" clId="{F3DB7001-B1AB-4728-B17A-418813D8379D}" dt="2019-11-01T19:02:27.226" v="52"/>
          <ac:spMkLst>
            <pc:docMk/>
            <pc:sldMk cId="1128009066" sldId="1996"/>
            <ac:spMk id="5" creationId="{6F88C36C-D184-4AF5-92D2-A0DBD6B7A82C}"/>
          </ac:spMkLst>
        </pc:spChg>
      </pc:sldChg>
      <pc:sldChg chg="del">
        <pc:chgData name="David Ortinau" userId="b5e4c80a-90cf-4955-b38f-12665be84c58" providerId="ADAL" clId="{F3DB7001-B1AB-4728-B17A-418813D8379D}" dt="2019-11-02T14:58:12.906" v="619" actId="47"/>
        <pc:sldMkLst>
          <pc:docMk/>
          <pc:sldMk cId="563321703" sldId="1997"/>
        </pc:sldMkLst>
      </pc:sldChg>
      <pc:sldChg chg="del">
        <pc:chgData name="David Ortinau" userId="b5e4c80a-90cf-4955-b38f-12665be84c58" providerId="ADAL" clId="{F3DB7001-B1AB-4728-B17A-418813D8379D}" dt="2019-11-02T14:58:07.783" v="618" actId="47"/>
        <pc:sldMkLst>
          <pc:docMk/>
          <pc:sldMk cId="1415559667" sldId="1998"/>
        </pc:sldMkLst>
      </pc:sldChg>
      <pc:sldChg chg="del">
        <pc:chgData name="David Ortinau" userId="b5e4c80a-90cf-4955-b38f-12665be84c58" providerId="ADAL" clId="{F3DB7001-B1AB-4728-B17A-418813D8379D}" dt="2019-11-02T14:58:07.783" v="618" actId="47"/>
        <pc:sldMkLst>
          <pc:docMk/>
          <pc:sldMk cId="2188209508" sldId="1999"/>
        </pc:sldMkLst>
      </pc:sldChg>
      <pc:sldChg chg="del">
        <pc:chgData name="David Ortinau" userId="b5e4c80a-90cf-4955-b38f-12665be84c58" providerId="ADAL" clId="{F3DB7001-B1AB-4728-B17A-418813D8379D}" dt="2019-11-02T14:58:07.783" v="618" actId="47"/>
        <pc:sldMkLst>
          <pc:docMk/>
          <pc:sldMk cId="3759403315" sldId="2000"/>
        </pc:sldMkLst>
      </pc:sldChg>
      <pc:sldChg chg="del">
        <pc:chgData name="David Ortinau" userId="b5e4c80a-90cf-4955-b38f-12665be84c58" providerId="ADAL" clId="{F3DB7001-B1AB-4728-B17A-418813D8379D}" dt="2019-11-02T14:58:07.783" v="618" actId="47"/>
        <pc:sldMkLst>
          <pc:docMk/>
          <pc:sldMk cId="2894887297" sldId="2001"/>
        </pc:sldMkLst>
      </pc:sldChg>
      <pc:sldChg chg="del">
        <pc:chgData name="David Ortinau" userId="b5e4c80a-90cf-4955-b38f-12665be84c58" providerId="ADAL" clId="{F3DB7001-B1AB-4728-B17A-418813D8379D}" dt="2019-11-02T14:58:07.783" v="618" actId="47"/>
        <pc:sldMkLst>
          <pc:docMk/>
          <pc:sldMk cId="3638564771" sldId="2002"/>
        </pc:sldMkLst>
      </pc:sldChg>
      <pc:sldChg chg="del">
        <pc:chgData name="David Ortinau" userId="b5e4c80a-90cf-4955-b38f-12665be84c58" providerId="ADAL" clId="{F3DB7001-B1AB-4728-B17A-418813D8379D}" dt="2019-11-02T14:58:07.783" v="618" actId="47"/>
        <pc:sldMkLst>
          <pc:docMk/>
          <pc:sldMk cId="1933712735" sldId="2003"/>
        </pc:sldMkLst>
      </pc:sldChg>
      <pc:sldChg chg="del">
        <pc:chgData name="David Ortinau" userId="b5e4c80a-90cf-4955-b38f-12665be84c58" providerId="ADAL" clId="{F3DB7001-B1AB-4728-B17A-418813D8379D}" dt="2019-11-02T14:58:07.783" v="618" actId="47"/>
        <pc:sldMkLst>
          <pc:docMk/>
          <pc:sldMk cId="1359946017" sldId="2004"/>
        </pc:sldMkLst>
      </pc:sldChg>
      <pc:sldChg chg="del">
        <pc:chgData name="David Ortinau" userId="b5e4c80a-90cf-4955-b38f-12665be84c58" providerId="ADAL" clId="{F3DB7001-B1AB-4728-B17A-418813D8379D}" dt="2019-11-02T14:58:07.783" v="618" actId="47"/>
        <pc:sldMkLst>
          <pc:docMk/>
          <pc:sldMk cId="3455526989" sldId="2005"/>
        </pc:sldMkLst>
      </pc:sldChg>
      <pc:sldChg chg="del">
        <pc:chgData name="David Ortinau" userId="b5e4c80a-90cf-4955-b38f-12665be84c58" providerId="ADAL" clId="{F3DB7001-B1AB-4728-B17A-418813D8379D}" dt="2019-11-02T14:58:07.783" v="618" actId="47"/>
        <pc:sldMkLst>
          <pc:docMk/>
          <pc:sldMk cId="3310538064" sldId="2006"/>
        </pc:sldMkLst>
      </pc:sldChg>
      <pc:sldChg chg="del">
        <pc:chgData name="David Ortinau" userId="b5e4c80a-90cf-4955-b38f-12665be84c58" providerId="ADAL" clId="{F3DB7001-B1AB-4728-B17A-418813D8379D}" dt="2019-11-02T14:58:07.783" v="618" actId="47"/>
        <pc:sldMkLst>
          <pc:docMk/>
          <pc:sldMk cId="3420027638" sldId="2007"/>
        </pc:sldMkLst>
      </pc:sldChg>
      <pc:sldChg chg="del">
        <pc:chgData name="David Ortinau" userId="b5e4c80a-90cf-4955-b38f-12665be84c58" providerId="ADAL" clId="{F3DB7001-B1AB-4728-B17A-418813D8379D}" dt="2019-11-02T14:58:07.783" v="618" actId="47"/>
        <pc:sldMkLst>
          <pc:docMk/>
          <pc:sldMk cId="701880630" sldId="2008"/>
        </pc:sldMkLst>
      </pc:sldChg>
      <pc:sldChg chg="del">
        <pc:chgData name="David Ortinau" userId="b5e4c80a-90cf-4955-b38f-12665be84c58" providerId="ADAL" clId="{F3DB7001-B1AB-4728-B17A-418813D8379D}" dt="2019-11-02T14:58:07.783" v="618" actId="47"/>
        <pc:sldMkLst>
          <pc:docMk/>
          <pc:sldMk cId="2927822654" sldId="2009"/>
        </pc:sldMkLst>
      </pc:sldChg>
      <pc:sldChg chg="del">
        <pc:chgData name="David Ortinau" userId="b5e4c80a-90cf-4955-b38f-12665be84c58" providerId="ADAL" clId="{F3DB7001-B1AB-4728-B17A-418813D8379D}" dt="2019-11-02T14:58:07.783" v="618" actId="47"/>
        <pc:sldMkLst>
          <pc:docMk/>
          <pc:sldMk cId="1568408798" sldId="2010"/>
        </pc:sldMkLst>
      </pc:sldChg>
      <pc:sldChg chg="del">
        <pc:chgData name="David Ortinau" userId="b5e4c80a-90cf-4955-b38f-12665be84c58" providerId="ADAL" clId="{F3DB7001-B1AB-4728-B17A-418813D8379D}" dt="2019-11-02T14:58:07.783" v="618" actId="47"/>
        <pc:sldMkLst>
          <pc:docMk/>
          <pc:sldMk cId="2936429004" sldId="2011"/>
        </pc:sldMkLst>
      </pc:sldChg>
      <pc:sldChg chg="del">
        <pc:chgData name="David Ortinau" userId="b5e4c80a-90cf-4955-b38f-12665be84c58" providerId="ADAL" clId="{F3DB7001-B1AB-4728-B17A-418813D8379D}" dt="2019-11-02T14:58:07.783" v="618" actId="47"/>
        <pc:sldMkLst>
          <pc:docMk/>
          <pc:sldMk cId="575106364" sldId="2012"/>
        </pc:sldMkLst>
      </pc:sldChg>
      <pc:sldChg chg="del">
        <pc:chgData name="David Ortinau" userId="b5e4c80a-90cf-4955-b38f-12665be84c58" providerId="ADAL" clId="{F3DB7001-B1AB-4728-B17A-418813D8379D}" dt="2019-11-02T14:58:07.783" v="618" actId="47"/>
        <pc:sldMkLst>
          <pc:docMk/>
          <pc:sldMk cId="366562820" sldId="2013"/>
        </pc:sldMkLst>
      </pc:sldChg>
      <pc:sldChg chg="del">
        <pc:chgData name="David Ortinau" userId="b5e4c80a-90cf-4955-b38f-12665be84c58" providerId="ADAL" clId="{F3DB7001-B1AB-4728-B17A-418813D8379D}" dt="2019-11-02T14:58:07.783" v="618" actId="47"/>
        <pc:sldMkLst>
          <pc:docMk/>
          <pc:sldMk cId="1061941213" sldId="2014"/>
        </pc:sldMkLst>
      </pc:sldChg>
      <pc:sldChg chg="del">
        <pc:chgData name="David Ortinau" userId="b5e4c80a-90cf-4955-b38f-12665be84c58" providerId="ADAL" clId="{F3DB7001-B1AB-4728-B17A-418813D8379D}" dt="2019-11-02T14:58:07.783" v="618" actId="47"/>
        <pc:sldMkLst>
          <pc:docMk/>
          <pc:sldMk cId="505626703" sldId="2015"/>
        </pc:sldMkLst>
      </pc:sldChg>
      <pc:sldChg chg="del">
        <pc:chgData name="David Ortinau" userId="b5e4c80a-90cf-4955-b38f-12665be84c58" providerId="ADAL" clId="{F3DB7001-B1AB-4728-B17A-418813D8379D}" dt="2019-11-02T14:58:07.783" v="618" actId="47"/>
        <pc:sldMkLst>
          <pc:docMk/>
          <pc:sldMk cId="396577989" sldId="2016"/>
        </pc:sldMkLst>
      </pc:sldChg>
      <pc:sldChg chg="del">
        <pc:chgData name="David Ortinau" userId="b5e4c80a-90cf-4955-b38f-12665be84c58" providerId="ADAL" clId="{F3DB7001-B1AB-4728-B17A-418813D8379D}" dt="2019-11-02T14:58:07.783" v="618" actId="47"/>
        <pc:sldMkLst>
          <pc:docMk/>
          <pc:sldMk cId="948522632" sldId="2017"/>
        </pc:sldMkLst>
      </pc:sldChg>
      <pc:sldChg chg="del">
        <pc:chgData name="David Ortinau" userId="b5e4c80a-90cf-4955-b38f-12665be84c58" providerId="ADAL" clId="{F3DB7001-B1AB-4728-B17A-418813D8379D}" dt="2019-11-02T14:58:07.783" v="618" actId="47"/>
        <pc:sldMkLst>
          <pc:docMk/>
          <pc:sldMk cId="1258022920" sldId="2018"/>
        </pc:sldMkLst>
      </pc:sldChg>
      <pc:sldChg chg="del">
        <pc:chgData name="David Ortinau" userId="b5e4c80a-90cf-4955-b38f-12665be84c58" providerId="ADAL" clId="{F3DB7001-B1AB-4728-B17A-418813D8379D}" dt="2019-11-02T14:58:07.783" v="618" actId="47"/>
        <pc:sldMkLst>
          <pc:docMk/>
          <pc:sldMk cId="1241161789" sldId="2019"/>
        </pc:sldMkLst>
      </pc:sldChg>
      <pc:sldChg chg="del">
        <pc:chgData name="David Ortinau" userId="b5e4c80a-90cf-4955-b38f-12665be84c58" providerId="ADAL" clId="{F3DB7001-B1AB-4728-B17A-418813D8379D}" dt="2019-11-02T14:57:59.279" v="617" actId="47"/>
        <pc:sldMkLst>
          <pc:docMk/>
          <pc:sldMk cId="4121066891" sldId="2020"/>
        </pc:sldMkLst>
      </pc:sldChg>
      <pc:sldChg chg="del">
        <pc:chgData name="David Ortinau" userId="b5e4c80a-90cf-4955-b38f-12665be84c58" providerId="ADAL" clId="{F3DB7001-B1AB-4728-B17A-418813D8379D}" dt="2019-11-02T14:57:59.279" v="617" actId="47"/>
        <pc:sldMkLst>
          <pc:docMk/>
          <pc:sldMk cId="4034185524" sldId="2021"/>
        </pc:sldMkLst>
      </pc:sldChg>
      <pc:sldChg chg="del">
        <pc:chgData name="David Ortinau" userId="b5e4c80a-90cf-4955-b38f-12665be84c58" providerId="ADAL" clId="{F3DB7001-B1AB-4728-B17A-418813D8379D}" dt="2019-11-02T14:57:59.279" v="617" actId="47"/>
        <pc:sldMkLst>
          <pc:docMk/>
          <pc:sldMk cId="1686727136" sldId="2022"/>
        </pc:sldMkLst>
      </pc:sldChg>
      <pc:sldChg chg="del">
        <pc:chgData name="David Ortinau" userId="b5e4c80a-90cf-4955-b38f-12665be84c58" providerId="ADAL" clId="{F3DB7001-B1AB-4728-B17A-418813D8379D}" dt="2019-11-02T14:57:59.279" v="617" actId="47"/>
        <pc:sldMkLst>
          <pc:docMk/>
          <pc:sldMk cId="4241021749" sldId="2023"/>
        </pc:sldMkLst>
      </pc:sldChg>
      <pc:sldChg chg="del">
        <pc:chgData name="David Ortinau" userId="b5e4c80a-90cf-4955-b38f-12665be84c58" providerId="ADAL" clId="{F3DB7001-B1AB-4728-B17A-418813D8379D}" dt="2019-11-02T14:57:59.279" v="617" actId="47"/>
        <pc:sldMkLst>
          <pc:docMk/>
          <pc:sldMk cId="823083185" sldId="2024"/>
        </pc:sldMkLst>
      </pc:sldChg>
      <pc:sldChg chg="del">
        <pc:chgData name="David Ortinau" userId="b5e4c80a-90cf-4955-b38f-12665be84c58" providerId="ADAL" clId="{F3DB7001-B1AB-4728-B17A-418813D8379D}" dt="2019-11-02T14:57:59.279" v="617" actId="47"/>
        <pc:sldMkLst>
          <pc:docMk/>
          <pc:sldMk cId="1612499396" sldId="2025"/>
        </pc:sldMkLst>
      </pc:sldChg>
      <pc:sldChg chg="del">
        <pc:chgData name="David Ortinau" userId="b5e4c80a-90cf-4955-b38f-12665be84c58" providerId="ADAL" clId="{F3DB7001-B1AB-4728-B17A-418813D8379D}" dt="2019-11-02T14:57:59.279" v="617" actId="47"/>
        <pc:sldMkLst>
          <pc:docMk/>
          <pc:sldMk cId="3229852247" sldId="2026"/>
        </pc:sldMkLst>
      </pc:sldChg>
      <pc:sldChg chg="del">
        <pc:chgData name="David Ortinau" userId="b5e4c80a-90cf-4955-b38f-12665be84c58" providerId="ADAL" clId="{F3DB7001-B1AB-4728-B17A-418813D8379D}" dt="2019-11-02T14:57:59.279" v="617" actId="47"/>
        <pc:sldMkLst>
          <pc:docMk/>
          <pc:sldMk cId="683219894" sldId="2027"/>
        </pc:sldMkLst>
      </pc:sldChg>
      <pc:sldChg chg="del">
        <pc:chgData name="David Ortinau" userId="b5e4c80a-90cf-4955-b38f-12665be84c58" providerId="ADAL" clId="{F3DB7001-B1AB-4728-B17A-418813D8379D}" dt="2019-11-02T14:57:59.279" v="617" actId="47"/>
        <pc:sldMkLst>
          <pc:docMk/>
          <pc:sldMk cId="962887685" sldId="2028"/>
        </pc:sldMkLst>
      </pc:sldChg>
      <pc:sldChg chg="del">
        <pc:chgData name="David Ortinau" userId="b5e4c80a-90cf-4955-b38f-12665be84c58" providerId="ADAL" clId="{F3DB7001-B1AB-4728-B17A-418813D8379D}" dt="2019-11-02T14:57:59.279" v="617" actId="47"/>
        <pc:sldMkLst>
          <pc:docMk/>
          <pc:sldMk cId="1603555103" sldId="2029"/>
        </pc:sldMkLst>
      </pc:sldChg>
      <pc:sldChg chg="del">
        <pc:chgData name="David Ortinau" userId="b5e4c80a-90cf-4955-b38f-12665be84c58" providerId="ADAL" clId="{F3DB7001-B1AB-4728-B17A-418813D8379D}" dt="2019-11-02T14:57:59.279" v="617" actId="47"/>
        <pc:sldMkLst>
          <pc:docMk/>
          <pc:sldMk cId="2689110620" sldId="2030"/>
        </pc:sldMkLst>
      </pc:sldChg>
      <pc:sldChg chg="del">
        <pc:chgData name="David Ortinau" userId="b5e4c80a-90cf-4955-b38f-12665be84c58" providerId="ADAL" clId="{F3DB7001-B1AB-4728-B17A-418813D8379D}" dt="2019-11-02T14:57:59.279" v="617" actId="47"/>
        <pc:sldMkLst>
          <pc:docMk/>
          <pc:sldMk cId="3760491350" sldId="2031"/>
        </pc:sldMkLst>
      </pc:sldChg>
      <pc:sldChg chg="del">
        <pc:chgData name="David Ortinau" userId="b5e4c80a-90cf-4955-b38f-12665be84c58" providerId="ADAL" clId="{F3DB7001-B1AB-4728-B17A-418813D8379D}" dt="2019-11-02T14:57:59.279" v="617" actId="47"/>
        <pc:sldMkLst>
          <pc:docMk/>
          <pc:sldMk cId="3648265750" sldId="2032"/>
        </pc:sldMkLst>
      </pc:sldChg>
      <pc:sldChg chg="del">
        <pc:chgData name="David Ortinau" userId="b5e4c80a-90cf-4955-b38f-12665be84c58" providerId="ADAL" clId="{F3DB7001-B1AB-4728-B17A-418813D8379D}" dt="2019-11-02T14:57:59.279" v="617" actId="47"/>
        <pc:sldMkLst>
          <pc:docMk/>
          <pc:sldMk cId="2678951752" sldId="2033"/>
        </pc:sldMkLst>
      </pc:sldChg>
      <pc:sldChg chg="del">
        <pc:chgData name="David Ortinau" userId="b5e4c80a-90cf-4955-b38f-12665be84c58" providerId="ADAL" clId="{F3DB7001-B1AB-4728-B17A-418813D8379D}" dt="2019-11-02T14:57:59.279" v="617" actId="47"/>
        <pc:sldMkLst>
          <pc:docMk/>
          <pc:sldMk cId="2505331862" sldId="2034"/>
        </pc:sldMkLst>
      </pc:sldChg>
      <pc:sldChg chg="del">
        <pc:chgData name="David Ortinau" userId="b5e4c80a-90cf-4955-b38f-12665be84c58" providerId="ADAL" clId="{F3DB7001-B1AB-4728-B17A-418813D8379D}" dt="2019-11-02T14:57:59.279" v="617" actId="47"/>
        <pc:sldMkLst>
          <pc:docMk/>
          <pc:sldMk cId="2617144379" sldId="2035"/>
        </pc:sldMkLst>
      </pc:sldChg>
      <pc:sldChg chg="del">
        <pc:chgData name="David Ortinau" userId="b5e4c80a-90cf-4955-b38f-12665be84c58" providerId="ADAL" clId="{F3DB7001-B1AB-4728-B17A-418813D8379D}" dt="2019-11-02T14:57:59.279" v="617" actId="47"/>
        <pc:sldMkLst>
          <pc:docMk/>
          <pc:sldMk cId="3386755854" sldId="2036"/>
        </pc:sldMkLst>
      </pc:sldChg>
      <pc:sldChg chg="del">
        <pc:chgData name="David Ortinau" userId="b5e4c80a-90cf-4955-b38f-12665be84c58" providerId="ADAL" clId="{F3DB7001-B1AB-4728-B17A-418813D8379D}" dt="2019-11-02T14:57:59.279" v="617" actId="47"/>
        <pc:sldMkLst>
          <pc:docMk/>
          <pc:sldMk cId="935792446" sldId="2037"/>
        </pc:sldMkLst>
      </pc:sldChg>
      <pc:sldChg chg="del">
        <pc:chgData name="David Ortinau" userId="b5e4c80a-90cf-4955-b38f-12665be84c58" providerId="ADAL" clId="{F3DB7001-B1AB-4728-B17A-418813D8379D}" dt="2019-11-02T14:57:59.279" v="617" actId="47"/>
        <pc:sldMkLst>
          <pc:docMk/>
          <pc:sldMk cId="592433603" sldId="2038"/>
        </pc:sldMkLst>
      </pc:sldChg>
      <pc:sldChg chg="del">
        <pc:chgData name="David Ortinau" userId="b5e4c80a-90cf-4955-b38f-12665be84c58" providerId="ADAL" clId="{F3DB7001-B1AB-4728-B17A-418813D8379D}" dt="2019-11-02T14:57:59.279" v="617" actId="47"/>
        <pc:sldMkLst>
          <pc:docMk/>
          <pc:sldMk cId="3773110794" sldId="2039"/>
        </pc:sldMkLst>
      </pc:sldChg>
      <pc:sldChg chg="del">
        <pc:chgData name="David Ortinau" userId="b5e4c80a-90cf-4955-b38f-12665be84c58" providerId="ADAL" clId="{F3DB7001-B1AB-4728-B17A-418813D8379D}" dt="2019-11-02T14:57:59.279" v="617" actId="47"/>
        <pc:sldMkLst>
          <pc:docMk/>
          <pc:sldMk cId="2563603440" sldId="2040"/>
        </pc:sldMkLst>
      </pc:sldChg>
      <pc:sldChg chg="del">
        <pc:chgData name="David Ortinau" userId="b5e4c80a-90cf-4955-b38f-12665be84c58" providerId="ADAL" clId="{F3DB7001-B1AB-4728-B17A-418813D8379D}" dt="2019-11-02T14:57:59.279" v="617" actId="47"/>
        <pc:sldMkLst>
          <pc:docMk/>
          <pc:sldMk cId="3410975195" sldId="2041"/>
        </pc:sldMkLst>
      </pc:sldChg>
      <pc:sldChg chg="modSp add">
        <pc:chgData name="David Ortinau" userId="b5e4c80a-90cf-4955-b38f-12665be84c58" providerId="ADAL" clId="{F3DB7001-B1AB-4728-B17A-418813D8379D}" dt="2019-11-02T14:46:13.788" v="174" actId="20577"/>
        <pc:sldMkLst>
          <pc:docMk/>
          <pc:sldMk cId="3158373713" sldId="2042"/>
        </pc:sldMkLst>
        <pc:spChg chg="mod">
          <ac:chgData name="David Ortinau" userId="b5e4c80a-90cf-4955-b38f-12665be84c58" providerId="ADAL" clId="{F3DB7001-B1AB-4728-B17A-418813D8379D}" dt="2019-11-02T14:46:13.788" v="174" actId="20577"/>
          <ac:spMkLst>
            <pc:docMk/>
            <pc:sldMk cId="3158373713" sldId="2042"/>
            <ac:spMk id="2" creationId="{D03C46CC-43DD-B147-8833-838EEE6D3AC9}"/>
          </ac:spMkLst>
        </pc:spChg>
        <pc:spChg chg="mod">
          <ac:chgData name="David Ortinau" userId="b5e4c80a-90cf-4955-b38f-12665be84c58" providerId="ADAL" clId="{F3DB7001-B1AB-4728-B17A-418813D8379D}" dt="2019-11-02T14:44:53.475" v="99"/>
          <ac:spMkLst>
            <pc:docMk/>
            <pc:sldMk cId="3158373713" sldId="2042"/>
            <ac:spMk id="3" creationId="{801F478A-5B6B-444F-8B40-CC1F40428D03}"/>
          </ac:spMkLst>
        </pc:spChg>
      </pc:sldChg>
      <pc:sldChg chg="modSp add">
        <pc:chgData name="David Ortinau" userId="b5e4c80a-90cf-4955-b38f-12665be84c58" providerId="ADAL" clId="{F3DB7001-B1AB-4728-B17A-418813D8379D}" dt="2019-11-02T14:55:04.078" v="601" actId="207"/>
        <pc:sldMkLst>
          <pc:docMk/>
          <pc:sldMk cId="3679301166" sldId="2043"/>
        </pc:sldMkLst>
        <pc:spChg chg="mod">
          <ac:chgData name="David Ortinau" userId="b5e4c80a-90cf-4955-b38f-12665be84c58" providerId="ADAL" clId="{F3DB7001-B1AB-4728-B17A-418813D8379D}" dt="2019-11-02T14:55:04.078" v="601" actId="207"/>
          <ac:spMkLst>
            <pc:docMk/>
            <pc:sldMk cId="3679301166" sldId="2043"/>
            <ac:spMk id="2" creationId="{00000000-0000-0000-0000-000000000000}"/>
          </ac:spMkLst>
        </pc:spChg>
      </pc:sldChg>
      <pc:sldChg chg="addSp delSp modSp add">
        <pc:chgData name="David Ortinau" userId="b5e4c80a-90cf-4955-b38f-12665be84c58" providerId="ADAL" clId="{F3DB7001-B1AB-4728-B17A-418813D8379D}" dt="2019-11-02T14:55:47.688" v="602" actId="478"/>
        <pc:sldMkLst>
          <pc:docMk/>
          <pc:sldMk cId="1404007551" sldId="2044"/>
        </pc:sldMkLst>
        <pc:spChg chg="del">
          <ac:chgData name="David Ortinau" userId="b5e4c80a-90cf-4955-b38f-12665be84c58" providerId="ADAL" clId="{F3DB7001-B1AB-4728-B17A-418813D8379D}" dt="2019-11-02T14:55:47.688" v="602" actId="478"/>
          <ac:spMkLst>
            <pc:docMk/>
            <pc:sldMk cId="1404007551" sldId="2044"/>
            <ac:spMk id="4" creationId="{00000000-0000-0000-0000-000000000000}"/>
          </ac:spMkLst>
        </pc:spChg>
        <pc:spChg chg="add mod">
          <ac:chgData name="David Ortinau" userId="b5e4c80a-90cf-4955-b38f-12665be84c58" providerId="ADAL" clId="{F3DB7001-B1AB-4728-B17A-418813D8379D}" dt="2019-11-02T14:55:47.688" v="602" actId="478"/>
          <ac:spMkLst>
            <pc:docMk/>
            <pc:sldMk cId="1404007551" sldId="2044"/>
            <ac:spMk id="5" creationId="{0B219294-FD82-4B65-93F1-E2C7071D4686}"/>
          </ac:spMkLst>
        </pc:spChg>
      </pc:sldChg>
      <pc:sldChg chg="modSp add del modTransition setBg">
        <pc:chgData name="David Ortinau" userId="b5e4c80a-90cf-4955-b38f-12665be84c58" providerId="ADAL" clId="{F3DB7001-B1AB-4728-B17A-418813D8379D}" dt="2019-11-02T14:42:02.636" v="89"/>
        <pc:sldMkLst>
          <pc:docMk/>
          <pc:sldMk cId="2279099560" sldId="8395"/>
        </pc:sldMkLst>
        <pc:spChg chg="mod">
          <ac:chgData name="David Ortinau" userId="b5e4c80a-90cf-4955-b38f-12665be84c58" providerId="ADAL" clId="{F3DB7001-B1AB-4728-B17A-418813D8379D}" dt="2019-11-02T14:40:35.966" v="85" actId="14100"/>
          <ac:spMkLst>
            <pc:docMk/>
            <pc:sldMk cId="2279099560" sldId="8395"/>
            <ac:spMk id="2" creationId="{213361EB-88D8-4F5D-8BEA-DBC86911CA9D}"/>
          </ac:spMkLst>
        </pc:spChg>
      </pc:sldChg>
      <pc:sldChg chg="delSp add del modTransition">
        <pc:chgData name="David Ortinau" userId="b5e4c80a-90cf-4955-b38f-12665be84c58" providerId="ADAL" clId="{F3DB7001-B1AB-4728-B17A-418813D8379D}" dt="2019-11-02T14:38:26.875" v="72" actId="2696"/>
        <pc:sldMkLst>
          <pc:docMk/>
          <pc:sldMk cId="3220253499" sldId="8405"/>
        </pc:sldMkLst>
        <pc:spChg chg="del">
          <ac:chgData name="David Ortinau" userId="b5e4c80a-90cf-4955-b38f-12665be84c58" providerId="ADAL" clId="{F3DB7001-B1AB-4728-B17A-418813D8379D}" dt="2019-11-02T14:37:33.900" v="71"/>
          <ac:spMkLst>
            <pc:docMk/>
            <pc:sldMk cId="3220253499" sldId="8405"/>
            <ac:spMk id="2" creationId="{22B0CCA7-3BBA-8F46-B7A0-7B094014F7C1}"/>
          </ac:spMkLst>
        </pc:spChg>
        <pc:spChg chg="del">
          <ac:chgData name="David Ortinau" userId="b5e4c80a-90cf-4955-b38f-12665be84c58" providerId="ADAL" clId="{F3DB7001-B1AB-4728-B17A-418813D8379D}" dt="2019-11-02T14:37:33.900" v="71"/>
          <ac:spMkLst>
            <pc:docMk/>
            <pc:sldMk cId="3220253499" sldId="8405"/>
            <ac:spMk id="3" creationId="{D26FE6E4-E46F-FD4A-B92E-F7F7376B1B1D}"/>
          </ac:spMkLst>
        </pc:spChg>
      </pc:sldChg>
      <pc:sldChg chg="add del">
        <pc:chgData name="David Ortinau" userId="b5e4c80a-90cf-4955-b38f-12665be84c58" providerId="ADAL" clId="{F3DB7001-B1AB-4728-B17A-418813D8379D}" dt="2019-11-02T14:38:26.875" v="72" actId="2696"/>
        <pc:sldMkLst>
          <pc:docMk/>
          <pc:sldMk cId="593097355" sldId="8406"/>
        </pc:sldMkLst>
      </pc:sldChg>
      <pc:sldChg chg="add del">
        <pc:chgData name="David Ortinau" userId="b5e4c80a-90cf-4955-b38f-12665be84c58" providerId="ADAL" clId="{F3DB7001-B1AB-4728-B17A-418813D8379D}" dt="2019-11-02T14:38:26.875" v="72" actId="2696"/>
        <pc:sldMkLst>
          <pc:docMk/>
          <pc:sldMk cId="3290164652" sldId="8407"/>
        </pc:sldMkLst>
      </pc:sldChg>
      <pc:sldChg chg="add del">
        <pc:chgData name="David Ortinau" userId="b5e4c80a-90cf-4955-b38f-12665be84c58" providerId="ADAL" clId="{F3DB7001-B1AB-4728-B17A-418813D8379D}" dt="2019-11-02T14:38:26.875" v="72" actId="2696"/>
        <pc:sldMkLst>
          <pc:docMk/>
          <pc:sldMk cId="4276612241" sldId="8408"/>
        </pc:sldMkLst>
      </pc:sldChg>
      <pc:sldChg chg="add del">
        <pc:chgData name="David Ortinau" userId="b5e4c80a-90cf-4955-b38f-12665be84c58" providerId="ADAL" clId="{F3DB7001-B1AB-4728-B17A-418813D8379D}" dt="2019-11-02T14:38:26.875" v="72" actId="2696"/>
        <pc:sldMkLst>
          <pc:docMk/>
          <pc:sldMk cId="3251873857" sldId="8409"/>
        </pc:sldMkLst>
      </pc:sldChg>
      <pc:sldChg chg="modSp add del mod modTransition setBg chgLayout">
        <pc:chgData name="David Ortinau" userId="b5e4c80a-90cf-4955-b38f-12665be84c58" providerId="ADAL" clId="{F3DB7001-B1AB-4728-B17A-418813D8379D}" dt="2019-11-02T14:42:02.636" v="89"/>
        <pc:sldMkLst>
          <pc:docMk/>
          <pc:sldMk cId="3659462333" sldId="8410"/>
        </pc:sldMkLst>
        <pc:spChg chg="mod">
          <ac:chgData name="David Ortinau" userId="b5e4c80a-90cf-4955-b38f-12665be84c58" providerId="ADAL" clId="{F3DB7001-B1AB-4728-B17A-418813D8379D}" dt="2019-11-02T14:38:56.634" v="76" actId="26606"/>
          <ac:spMkLst>
            <pc:docMk/>
            <pc:sldMk cId="3659462333" sldId="8410"/>
            <ac:spMk id="2" creationId="{DA27DD71-F7EC-2846-B94C-ACE309C4B091}"/>
          </ac:spMkLst>
        </pc:spChg>
        <pc:spChg chg="mod">
          <ac:chgData name="David Ortinau" userId="b5e4c80a-90cf-4955-b38f-12665be84c58" providerId="ADAL" clId="{F3DB7001-B1AB-4728-B17A-418813D8379D}" dt="2019-11-02T14:38:56.634" v="76" actId="26606"/>
          <ac:spMkLst>
            <pc:docMk/>
            <pc:sldMk cId="3659462333" sldId="8410"/>
            <ac:spMk id="3" creationId="{F600483C-140E-9F49-9713-50AE709C23E1}"/>
          </ac:spMkLst>
        </pc:spChg>
        <pc:spChg chg="mod ord">
          <ac:chgData name="David Ortinau" userId="b5e4c80a-90cf-4955-b38f-12665be84c58" providerId="ADAL" clId="{F3DB7001-B1AB-4728-B17A-418813D8379D}" dt="2019-11-02T14:38:56.634" v="76" actId="26606"/>
          <ac:spMkLst>
            <pc:docMk/>
            <pc:sldMk cId="3659462333" sldId="8410"/>
            <ac:spMk id="6" creationId="{BD6A5047-FB4D-3648-8AF8-AB60ED2AF644}"/>
          </ac:spMkLst>
        </pc:spChg>
        <pc:picChg chg="mod ord">
          <ac:chgData name="David Ortinau" userId="b5e4c80a-90cf-4955-b38f-12665be84c58" providerId="ADAL" clId="{F3DB7001-B1AB-4728-B17A-418813D8379D}" dt="2019-11-02T14:38:56.634" v="76" actId="26606"/>
          <ac:picMkLst>
            <pc:docMk/>
            <pc:sldMk cId="3659462333" sldId="8410"/>
            <ac:picMk id="5" creationId="{72DD026C-751D-F242-9A76-CB0F48E0E1A5}"/>
          </ac:picMkLst>
        </pc:picChg>
        <pc:picChg chg="mod">
          <ac:chgData name="David Ortinau" userId="b5e4c80a-90cf-4955-b38f-12665be84c58" providerId="ADAL" clId="{F3DB7001-B1AB-4728-B17A-418813D8379D}" dt="2019-11-02T14:38:56.634" v="76" actId="26606"/>
          <ac:picMkLst>
            <pc:docMk/>
            <pc:sldMk cId="3659462333" sldId="8410"/>
            <ac:picMk id="9" creationId="{DFDCBDE2-B50F-C144-B1ED-9F13EA8421FE}"/>
          </ac:picMkLst>
        </pc:picChg>
      </pc:sldChg>
      <pc:sldChg chg="add del modTransition setBg">
        <pc:chgData name="David Ortinau" userId="b5e4c80a-90cf-4955-b38f-12665be84c58" providerId="ADAL" clId="{F3DB7001-B1AB-4728-B17A-418813D8379D}" dt="2019-11-02T14:42:02.636" v="89"/>
        <pc:sldMkLst>
          <pc:docMk/>
          <pc:sldMk cId="141788512" sldId="8411"/>
        </pc:sldMkLst>
      </pc:sldChg>
      <pc:sldChg chg="add del modTransition setBg">
        <pc:chgData name="David Ortinau" userId="b5e4c80a-90cf-4955-b38f-12665be84c58" providerId="ADAL" clId="{F3DB7001-B1AB-4728-B17A-418813D8379D}" dt="2019-11-02T14:42:02.636" v="89"/>
        <pc:sldMkLst>
          <pc:docMk/>
          <pc:sldMk cId="1003584104" sldId="8412"/>
        </pc:sldMkLst>
      </pc:sldChg>
      <pc:sldChg chg="add del modTransition setBg">
        <pc:chgData name="David Ortinau" userId="b5e4c80a-90cf-4955-b38f-12665be84c58" providerId="ADAL" clId="{F3DB7001-B1AB-4728-B17A-418813D8379D}" dt="2019-11-02T14:42:02.636" v="89"/>
        <pc:sldMkLst>
          <pc:docMk/>
          <pc:sldMk cId="867242354" sldId="8413"/>
        </pc:sldMkLst>
      </pc:sldChg>
      <pc:sldChg chg="add del modTransition setBg">
        <pc:chgData name="David Ortinau" userId="b5e4c80a-90cf-4955-b38f-12665be84c58" providerId="ADAL" clId="{F3DB7001-B1AB-4728-B17A-418813D8379D}" dt="2019-11-02T14:42:02.636" v="89"/>
        <pc:sldMkLst>
          <pc:docMk/>
          <pc:sldMk cId="409289917" sldId="8414"/>
        </pc:sldMkLst>
      </pc:sldChg>
      <pc:sldChg chg="add del modTransition setBg">
        <pc:chgData name="David Ortinau" userId="b5e4c80a-90cf-4955-b38f-12665be84c58" providerId="ADAL" clId="{F3DB7001-B1AB-4728-B17A-418813D8379D}" dt="2019-11-02T14:42:02.636" v="89"/>
        <pc:sldMkLst>
          <pc:docMk/>
          <pc:sldMk cId="3348521522" sldId="8415"/>
        </pc:sldMkLst>
      </pc:sldChg>
      <pc:sldChg chg="addSp modSp add modTransition">
        <pc:chgData name="David Ortinau" userId="b5e4c80a-90cf-4955-b38f-12665be84c58" providerId="ADAL" clId="{F3DB7001-B1AB-4728-B17A-418813D8379D}" dt="2019-11-02T14:54:47.011" v="600"/>
        <pc:sldMkLst>
          <pc:docMk/>
          <pc:sldMk cId="2382245909" sldId="8416"/>
        </pc:sldMkLst>
        <pc:picChg chg="add mod">
          <ac:chgData name="David Ortinau" userId="b5e4c80a-90cf-4955-b38f-12665be84c58" providerId="ADAL" clId="{F3DB7001-B1AB-4728-B17A-418813D8379D}" dt="2019-11-02T14:51:56.461" v="310" actId="1076"/>
          <ac:picMkLst>
            <pc:docMk/>
            <pc:sldMk cId="2382245909" sldId="8416"/>
            <ac:picMk id="3" creationId="{E991074D-4658-4BE9-948E-2349CE706709}"/>
          </ac:picMkLst>
        </pc:picChg>
      </pc:sldChg>
      <pc:sldChg chg="modSp add">
        <pc:chgData name="David Ortinau" userId="b5e4c80a-90cf-4955-b38f-12665be84c58" providerId="ADAL" clId="{F3DB7001-B1AB-4728-B17A-418813D8379D}" dt="2019-11-02T14:54:31.533" v="599" actId="20577"/>
        <pc:sldMkLst>
          <pc:docMk/>
          <pc:sldMk cId="1667685850" sldId="8417"/>
        </pc:sldMkLst>
        <pc:spChg chg="mod">
          <ac:chgData name="David Ortinau" userId="b5e4c80a-90cf-4955-b38f-12665be84c58" providerId="ADAL" clId="{F3DB7001-B1AB-4728-B17A-418813D8379D}" dt="2019-11-02T14:54:31.533" v="599" actId="20577"/>
          <ac:spMkLst>
            <pc:docMk/>
            <pc:sldMk cId="1667685850" sldId="8417"/>
            <ac:spMk id="2" creationId="{D03C46CC-43DD-B147-8833-838EEE6D3AC9}"/>
          </ac:spMkLst>
        </pc:spChg>
        <pc:spChg chg="mod">
          <ac:chgData name="David Ortinau" userId="b5e4c80a-90cf-4955-b38f-12665be84c58" providerId="ADAL" clId="{F3DB7001-B1AB-4728-B17A-418813D8379D}" dt="2019-11-02T14:52:28.552" v="326" actId="20577"/>
          <ac:spMkLst>
            <pc:docMk/>
            <pc:sldMk cId="1667685850" sldId="8417"/>
            <ac:spMk id="3" creationId="{801F478A-5B6B-444F-8B40-CC1F40428D03}"/>
          </ac:spMkLst>
        </pc:spChg>
      </pc:sldChg>
      <pc:sldChg chg="modSp add setBg">
        <pc:chgData name="David Ortinau" userId="b5e4c80a-90cf-4955-b38f-12665be84c58" providerId="ADAL" clId="{F3DB7001-B1AB-4728-B17A-418813D8379D}" dt="2019-11-02T14:56:58.597" v="615" actId="20577"/>
        <pc:sldMkLst>
          <pc:docMk/>
          <pc:sldMk cId="1144532175" sldId="8418"/>
        </pc:sldMkLst>
        <pc:spChg chg="mod">
          <ac:chgData name="David Ortinau" userId="b5e4c80a-90cf-4955-b38f-12665be84c58" providerId="ADAL" clId="{F3DB7001-B1AB-4728-B17A-418813D8379D}" dt="2019-11-02T14:56:54.311" v="613"/>
          <ac:spMkLst>
            <pc:docMk/>
            <pc:sldMk cId="1144532175" sldId="8418"/>
            <ac:spMk id="6" creationId="{1B027A59-96AF-406B-A5C9-5D24B253ED49}"/>
          </ac:spMkLst>
        </pc:spChg>
        <pc:spChg chg="mod">
          <ac:chgData name="David Ortinau" userId="b5e4c80a-90cf-4955-b38f-12665be84c58" providerId="ADAL" clId="{F3DB7001-B1AB-4728-B17A-418813D8379D}" dt="2019-11-02T14:56:58.597" v="615" actId="20577"/>
          <ac:spMkLst>
            <pc:docMk/>
            <pc:sldMk cId="1144532175" sldId="8418"/>
            <ac:spMk id="9" creationId="{00000000-0000-0000-0000-000000000000}"/>
          </ac:spMkLst>
        </pc:spChg>
      </pc:sldChg>
      <pc:sldChg chg="add">
        <pc:chgData name="David Ortinau" userId="b5e4c80a-90cf-4955-b38f-12665be84c58" providerId="ADAL" clId="{F3DB7001-B1AB-4728-B17A-418813D8379D}" dt="2019-11-02T14:57:42.216" v="616"/>
        <pc:sldMkLst>
          <pc:docMk/>
          <pc:sldMk cId="3802517961" sldId="841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11/5/19 9:29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11/5/19 9:29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11/5/19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11/5/19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41884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11/5/19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270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11/5/19 9:29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59696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11/5/19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27604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11/5/19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11661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11/5/19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7119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11/5/19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698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11/5/19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32770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11/5/19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3472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11/5/19 9:31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98318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11/5/19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54213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66978"/>
            <a:ext cx="4795873" cy="72404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785131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xamarin/xamarin-forms/user-interface/visual/material-visual"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1.tiff"/></Relationships>
</file>

<file path=ppt/slides/_rels/slide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3C46CC-43DD-B147-8833-838EEE6D3AC9}"/>
              </a:ext>
            </a:extLst>
          </p:cNvPr>
          <p:cNvSpPr>
            <a:spLocks noGrp="1"/>
          </p:cNvSpPr>
          <p:nvPr>
            <p:ph type="body" sz="quarter" idx="10"/>
          </p:nvPr>
        </p:nvSpPr>
        <p:spPr>
          <a:xfrm>
            <a:off x="4938315" y="1848521"/>
            <a:ext cx="6669658" cy="3157788"/>
          </a:xfrm>
        </p:spPr>
        <p:txBody>
          <a:bodyPr/>
          <a:lstStyle/>
          <a:p>
            <a:r>
              <a:rPr lang="en-US" dirty="0"/>
              <a:t>A unified way to deliver a curated set of renderers to achieve look and feel across platforms.</a:t>
            </a:r>
          </a:p>
          <a:p>
            <a:r>
              <a:rPr lang="en-US" dirty="0"/>
              <a:t>Available in:</a:t>
            </a:r>
          </a:p>
          <a:p>
            <a:pPr marL="457200" indent="-457200">
              <a:buFont typeface="Arial" panose="020B0604020202020204" pitchFamily="34" charset="0"/>
              <a:buChar char="•"/>
            </a:pPr>
            <a:r>
              <a:rPr lang="en-US" sz="2400" dirty="0" err="1"/>
              <a:t>Xamarin.Forms</a:t>
            </a:r>
            <a:r>
              <a:rPr lang="en-US" sz="2400" dirty="0"/>
              <a:t> 3.6 and newer</a:t>
            </a:r>
          </a:p>
          <a:p>
            <a:pPr marL="457200" indent="-457200">
              <a:buFont typeface="Arial" panose="020B0604020202020204" pitchFamily="34" charset="0"/>
              <a:buChar char="•"/>
            </a:pPr>
            <a:r>
              <a:rPr lang="en-US" sz="2400" dirty="0"/>
              <a:t>All Platforms</a:t>
            </a:r>
          </a:p>
        </p:txBody>
      </p:sp>
      <p:sp>
        <p:nvSpPr>
          <p:cNvPr id="3" name="Title 2">
            <a:extLst>
              <a:ext uri="{FF2B5EF4-FFF2-40B4-BE49-F238E27FC236}">
                <a16:creationId xmlns:a16="http://schemas.microsoft.com/office/drawing/2014/main" id="{801F478A-5B6B-444F-8B40-CC1F40428D03}"/>
              </a:ext>
            </a:extLst>
          </p:cNvPr>
          <p:cNvSpPr>
            <a:spLocks noGrp="1"/>
          </p:cNvSpPr>
          <p:nvPr>
            <p:ph type="title"/>
          </p:nvPr>
        </p:nvSpPr>
        <p:spPr>
          <a:xfrm>
            <a:off x="588263" y="3150414"/>
            <a:ext cx="3183637" cy="553998"/>
          </a:xfrm>
        </p:spPr>
        <p:txBody>
          <a:bodyPr/>
          <a:lstStyle/>
          <a:p>
            <a:r>
              <a:rPr lang="en-US" dirty="0"/>
              <a:t>Visual</a:t>
            </a:r>
          </a:p>
        </p:txBody>
      </p:sp>
    </p:spTree>
    <p:extLst>
      <p:ext uri="{BB962C8B-B14F-4D97-AF65-F5344CB8AC3E}">
        <p14:creationId xmlns:p14="http://schemas.microsoft.com/office/powerpoint/2010/main" val="31583737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3C46CC-43DD-B147-8833-838EEE6D3AC9}"/>
              </a:ext>
            </a:extLst>
          </p:cNvPr>
          <p:cNvSpPr>
            <a:spLocks noGrp="1"/>
          </p:cNvSpPr>
          <p:nvPr>
            <p:ph type="body" sz="quarter" idx="10"/>
          </p:nvPr>
        </p:nvSpPr>
        <p:spPr>
          <a:xfrm>
            <a:off x="4938315" y="1885455"/>
            <a:ext cx="6669658" cy="3083921"/>
          </a:xfrm>
        </p:spPr>
        <p:txBody>
          <a:bodyPr/>
          <a:lstStyle/>
          <a:p>
            <a:r>
              <a:rPr lang="en-US" dirty="0"/>
              <a:t>A design system from Google prescribing best practices for creating web and mobile UI.</a:t>
            </a:r>
            <a:endParaRPr lang="en-US" sz="2400" dirty="0"/>
          </a:p>
          <a:p>
            <a:pPr marL="342900" indent="-342900">
              <a:buFont typeface="Arial" panose="020B0604020202020204" pitchFamily="34" charset="0"/>
              <a:buChar char="•"/>
            </a:pPr>
            <a:r>
              <a:rPr lang="en-US" sz="2400" dirty="0"/>
              <a:t>Promotes usability and an aesthetic</a:t>
            </a:r>
          </a:p>
          <a:p>
            <a:pPr marL="342900" indent="-342900">
              <a:buFont typeface="Arial" panose="020B0604020202020204" pitchFamily="34" charset="0"/>
              <a:buChar char="•"/>
            </a:pPr>
            <a:r>
              <a:rPr lang="en-US" sz="2400" dirty="0"/>
              <a:t>Theme included with Android</a:t>
            </a:r>
          </a:p>
          <a:p>
            <a:pPr marL="342900" indent="-342900">
              <a:buFont typeface="Arial" panose="020B0604020202020204" pitchFamily="34" charset="0"/>
              <a:buChar char="•"/>
            </a:pPr>
            <a:r>
              <a:rPr lang="en-US" sz="2400" dirty="0"/>
              <a:t>Library of controls packaged for iOS</a:t>
            </a:r>
          </a:p>
        </p:txBody>
      </p:sp>
      <p:sp>
        <p:nvSpPr>
          <p:cNvPr id="3" name="Title 2">
            <a:extLst>
              <a:ext uri="{FF2B5EF4-FFF2-40B4-BE49-F238E27FC236}">
                <a16:creationId xmlns:a16="http://schemas.microsoft.com/office/drawing/2014/main" id="{801F478A-5B6B-444F-8B40-CC1F40428D03}"/>
              </a:ext>
            </a:extLst>
          </p:cNvPr>
          <p:cNvSpPr>
            <a:spLocks noGrp="1"/>
          </p:cNvSpPr>
          <p:nvPr>
            <p:ph type="title"/>
          </p:nvPr>
        </p:nvSpPr>
        <p:spPr>
          <a:xfrm>
            <a:off x="588263" y="3150414"/>
            <a:ext cx="3183637" cy="553998"/>
          </a:xfrm>
        </p:spPr>
        <p:txBody>
          <a:bodyPr/>
          <a:lstStyle/>
          <a:p>
            <a:r>
              <a:rPr lang="en-US" dirty="0"/>
              <a:t>Material Design</a:t>
            </a:r>
          </a:p>
        </p:txBody>
      </p:sp>
    </p:spTree>
    <p:extLst>
      <p:ext uri="{BB962C8B-B14F-4D97-AF65-F5344CB8AC3E}">
        <p14:creationId xmlns:p14="http://schemas.microsoft.com/office/powerpoint/2010/main" val="16676858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Visual=“</a:t>
            </a:r>
            <a:r>
              <a:rPr lang="en-US" dirty="0">
                <a:solidFill>
                  <a:schemeClr val="accent3"/>
                </a:solidFill>
              </a:rPr>
              <a:t>Material</a:t>
            </a:r>
            <a:r>
              <a:rPr lang="en-US" dirty="0"/>
              <a:t>”</a:t>
            </a:r>
          </a:p>
        </p:txBody>
      </p:sp>
    </p:spTree>
    <p:extLst>
      <p:ext uri="{BB962C8B-B14F-4D97-AF65-F5344CB8AC3E}">
        <p14:creationId xmlns:p14="http://schemas.microsoft.com/office/powerpoint/2010/main" val="367930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B219294-FD82-4B65-93F1-E2C7071D468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0400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8BEB-54B0-5241-ACA8-B0C13B38AAC3}"/>
              </a:ext>
            </a:extLst>
          </p:cNvPr>
          <p:cNvSpPr>
            <a:spLocks noGrp="1"/>
          </p:cNvSpPr>
          <p:nvPr>
            <p:ph type="title"/>
          </p:nvPr>
        </p:nvSpPr>
        <p:spPr/>
        <p:txBody>
          <a:bodyPr/>
          <a:lstStyle/>
          <a:p>
            <a:r>
              <a:rPr lang="en-US" dirty="0"/>
              <a:t>Getting Started Today!</a:t>
            </a:r>
          </a:p>
        </p:txBody>
      </p:sp>
      <p:sp>
        <p:nvSpPr>
          <p:cNvPr id="3" name="Text Placeholder 2">
            <a:extLst>
              <a:ext uri="{FF2B5EF4-FFF2-40B4-BE49-F238E27FC236}">
                <a16:creationId xmlns:a16="http://schemas.microsoft.com/office/drawing/2014/main" id="{9DF4515A-5C23-D046-B690-02C9DA78A5B8}"/>
              </a:ext>
            </a:extLst>
          </p:cNvPr>
          <p:cNvSpPr>
            <a:spLocks noGrp="1"/>
          </p:cNvSpPr>
          <p:nvPr>
            <p:ph type="body" sz="quarter" idx="10"/>
          </p:nvPr>
        </p:nvSpPr>
        <p:spPr>
          <a:xfrm>
            <a:off x="586390" y="1434370"/>
            <a:ext cx="11018520" cy="1465016"/>
          </a:xfrm>
        </p:spPr>
        <p:txBody>
          <a:bodyPr/>
          <a:lstStyle/>
          <a:p>
            <a:pPr marL="514350" indent="-514350">
              <a:buAutoNum type="arabicPeriod"/>
            </a:pPr>
            <a:r>
              <a:rPr lang="en-US" dirty="0"/>
              <a:t>Install </a:t>
            </a:r>
            <a:r>
              <a:rPr lang="en-US" dirty="0" err="1">
                <a:solidFill>
                  <a:schemeClr val="accent3"/>
                </a:solidFill>
              </a:rPr>
              <a:t>Xamarin.Forms.Visual.Material</a:t>
            </a:r>
            <a:r>
              <a:rPr lang="en-US" dirty="0"/>
              <a:t> NuGet into Lib, Android, iOS</a:t>
            </a:r>
          </a:p>
          <a:p>
            <a:pPr marL="514350" indent="-514350">
              <a:buAutoNum type="arabicPeriod"/>
            </a:pPr>
            <a:r>
              <a:rPr lang="en-US" dirty="0"/>
              <a:t>Init in </a:t>
            </a:r>
            <a:r>
              <a:rPr lang="en-US" dirty="0" err="1">
                <a:solidFill>
                  <a:schemeClr val="accent3"/>
                </a:solidFill>
              </a:rPr>
              <a:t>MainActivity.cs</a:t>
            </a:r>
            <a:r>
              <a:rPr lang="en-US" dirty="0"/>
              <a:t> and </a:t>
            </a:r>
            <a:r>
              <a:rPr lang="en-US" dirty="0" err="1">
                <a:solidFill>
                  <a:schemeClr val="accent3"/>
                </a:solidFill>
              </a:rPr>
              <a:t>AppDelegate.cs</a:t>
            </a:r>
            <a:endParaRPr lang="en-US" dirty="0">
              <a:solidFill>
                <a:schemeClr val="accent3"/>
              </a:solidFill>
            </a:endParaRPr>
          </a:p>
          <a:p>
            <a:pPr marL="514350" indent="-514350">
              <a:buAutoNum type="arabicPeriod"/>
            </a:pPr>
            <a:r>
              <a:rPr lang="en-US" dirty="0">
                <a:solidFill>
                  <a:schemeClr val="tx1"/>
                </a:solidFill>
              </a:rPr>
              <a:t>Visual="</a:t>
            </a:r>
            <a:r>
              <a:rPr lang="en-US" dirty="0">
                <a:solidFill>
                  <a:schemeClr val="accent3"/>
                </a:solidFill>
              </a:rPr>
              <a:t>Material</a:t>
            </a:r>
            <a:r>
              <a:rPr lang="en-US" dirty="0">
                <a:solidFill>
                  <a:schemeClr val="tx1"/>
                </a:solidFill>
              </a:rPr>
              <a:t>"</a:t>
            </a:r>
          </a:p>
        </p:txBody>
      </p:sp>
      <p:sp>
        <p:nvSpPr>
          <p:cNvPr id="4" name="TextBox 3">
            <a:extLst>
              <a:ext uri="{FF2B5EF4-FFF2-40B4-BE49-F238E27FC236}">
                <a16:creationId xmlns:a16="http://schemas.microsoft.com/office/drawing/2014/main" id="{AEBBD88D-2667-3A4C-AB64-8FCC7545D2D6}"/>
              </a:ext>
            </a:extLst>
          </p:cNvPr>
          <p:cNvSpPr txBox="1"/>
          <p:nvPr/>
        </p:nvSpPr>
        <p:spPr>
          <a:xfrm>
            <a:off x="585218" y="3958615"/>
            <a:ext cx="11018518" cy="2121742"/>
          </a:xfrm>
          <a:prstGeom prst="rect">
            <a:avLst/>
          </a:prstGeom>
          <a:noFill/>
        </p:spPr>
        <p:txBody>
          <a:bodyPr wrap="square" lIns="0" tIns="0" rIns="0" bIns="0" numCol="2" rtlCol="0">
            <a:noAutofit/>
          </a:bodyPr>
          <a:lstStyle/>
          <a:p>
            <a:pPr algn="l"/>
            <a:r>
              <a:rPr lang="en-US" sz="2400" dirty="0" err="1">
                <a:gradFill>
                  <a:gsLst>
                    <a:gs pos="2917">
                      <a:schemeClr val="tx1"/>
                    </a:gs>
                    <a:gs pos="30000">
                      <a:schemeClr val="tx1"/>
                    </a:gs>
                  </a:gsLst>
                  <a:lin ang="5400000" scaled="0"/>
                </a:gradFill>
              </a:rPr>
              <a:t>ActivityIndicator</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Button</a:t>
            </a:r>
          </a:p>
          <a:p>
            <a:pPr algn="l"/>
            <a:r>
              <a:rPr lang="en-US" sz="2400" dirty="0" err="1">
                <a:gradFill>
                  <a:gsLst>
                    <a:gs pos="2917">
                      <a:schemeClr val="tx1"/>
                    </a:gs>
                    <a:gs pos="30000">
                      <a:schemeClr val="tx1"/>
                    </a:gs>
                  </a:gsLst>
                  <a:lin ang="5400000" scaled="0"/>
                </a:gradFill>
              </a:rPr>
              <a:t>CheckBox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Editor</a:t>
            </a:r>
          </a:p>
          <a:p>
            <a:pPr algn="l"/>
            <a:r>
              <a:rPr lang="en-US" sz="2400" dirty="0">
                <a:gradFill>
                  <a:gsLst>
                    <a:gs pos="2917">
                      <a:schemeClr val="tx1"/>
                    </a:gs>
                    <a:gs pos="30000">
                      <a:schemeClr val="tx1"/>
                    </a:gs>
                  </a:gsLst>
                  <a:lin ang="5400000" scaled="0"/>
                </a:gradFill>
              </a:rPr>
              <a:t>Entry</a:t>
            </a:r>
          </a:p>
          <a:p>
            <a:pPr algn="l"/>
            <a:r>
              <a:rPr lang="en-US" sz="2400" dirty="0">
                <a:gradFill>
                  <a:gsLst>
                    <a:gs pos="2917">
                      <a:schemeClr val="tx1"/>
                    </a:gs>
                    <a:gs pos="30000">
                      <a:schemeClr val="tx1"/>
                    </a:gs>
                  </a:gsLst>
                  <a:lin ang="5400000" scaled="0"/>
                </a:gradFill>
              </a:rPr>
              <a:t>Frame</a:t>
            </a:r>
          </a:p>
          <a:p>
            <a:pPr algn="l"/>
            <a:r>
              <a:rPr lang="en-US" sz="2400" dirty="0">
                <a:gradFill>
                  <a:gsLst>
                    <a:gs pos="2917">
                      <a:schemeClr val="tx1"/>
                    </a:gs>
                    <a:gs pos="30000">
                      <a:schemeClr val="tx1"/>
                    </a:gs>
                  </a:gsLst>
                  <a:lin ang="5400000" scaled="0"/>
                </a:gradFill>
              </a:rPr>
              <a:t>Pickers</a:t>
            </a:r>
          </a:p>
          <a:p>
            <a:pPr algn="l"/>
            <a:r>
              <a:rPr lang="en-US" sz="2400" dirty="0" err="1">
                <a:gradFill>
                  <a:gsLst>
                    <a:gs pos="2917">
                      <a:schemeClr val="tx1"/>
                    </a:gs>
                    <a:gs pos="30000">
                      <a:schemeClr val="tx1"/>
                    </a:gs>
                  </a:gsLst>
                  <a:lin ang="5400000" scaled="0"/>
                </a:gradFill>
              </a:rPr>
              <a:t>ProgressBar</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rPr>
              <a:t>Stepper</a:t>
            </a:r>
          </a:p>
          <a:p>
            <a:pPr algn="l"/>
            <a:r>
              <a:rPr lang="en-US" sz="2400" dirty="0">
                <a:gradFill>
                  <a:gsLst>
                    <a:gs pos="2917">
                      <a:schemeClr val="tx1"/>
                    </a:gs>
                    <a:gs pos="30000">
                      <a:schemeClr val="tx1"/>
                    </a:gs>
                  </a:gsLst>
                  <a:lin ang="5400000" scaled="0"/>
                </a:gradFill>
              </a:rPr>
              <a:t>Slider</a:t>
            </a:r>
          </a:p>
        </p:txBody>
      </p:sp>
      <p:sp>
        <p:nvSpPr>
          <p:cNvPr id="5" name="Rectangle 4">
            <a:extLst>
              <a:ext uri="{FF2B5EF4-FFF2-40B4-BE49-F238E27FC236}">
                <a16:creationId xmlns:a16="http://schemas.microsoft.com/office/drawing/2014/main" id="{B1AE697A-341E-A143-A4D7-20FFEF5B9A63}"/>
              </a:ext>
            </a:extLst>
          </p:cNvPr>
          <p:cNvSpPr/>
          <p:nvPr/>
        </p:nvSpPr>
        <p:spPr>
          <a:xfrm>
            <a:off x="586391" y="3207498"/>
            <a:ext cx="11018519" cy="400110"/>
          </a:xfrm>
          <a:prstGeom prst="rect">
            <a:avLst/>
          </a:prstGeom>
        </p:spPr>
        <p:txBody>
          <a:bodyPr wrap="square">
            <a:spAutoFit/>
          </a:bodyPr>
          <a:lstStyle/>
          <a:p>
            <a:r>
              <a:rPr lang="en-US" sz="2000" dirty="0">
                <a:hlinkClick r:id="rId2"/>
              </a:rPr>
              <a:t>https://docs.microsoft.com/en-us/xamarin/xamarin-forms/user-interface/visual/material-visual</a:t>
            </a:r>
            <a:endParaRPr lang="en-US" sz="2000" dirty="0"/>
          </a:p>
        </p:txBody>
      </p:sp>
    </p:spTree>
    <p:extLst>
      <p:ext uri="{BB962C8B-B14F-4D97-AF65-F5344CB8AC3E}">
        <p14:creationId xmlns:p14="http://schemas.microsoft.com/office/powerpoint/2010/main" val="31654681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B027A59-96AF-406B-A5C9-5D24B253ED49}"/>
              </a:ext>
            </a:extLst>
          </p:cNvPr>
          <p:cNvSpPr txBox="1">
            <a:spLocks/>
          </p:cNvSpPr>
          <p:nvPr/>
        </p:nvSpPr>
        <p:spPr>
          <a:xfrm>
            <a:off x="269241" y="323382"/>
            <a:ext cx="4795873" cy="832688"/>
          </a:xfrm>
          <a:prstGeom prst="rect">
            <a:avLst/>
          </a:prstGeom>
        </p:spPr>
        <p:txBody>
          <a:bodyPr vert="horz" wrap="square" lIns="143428" tIns="89642" rIns="143428" bIns="89642"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lumMod val="85000"/>
                  </a:schemeClr>
                </a:solidFill>
              </a:rPr>
              <a:t>Thanks!</a:t>
            </a:r>
          </a:p>
        </p:txBody>
      </p:sp>
      <p:sp>
        <p:nvSpPr>
          <p:cNvPr id="9" name="Text Placeholder 2"/>
          <p:cNvSpPr txBox="1">
            <a:spLocks/>
          </p:cNvSpPr>
          <p:nvPr/>
        </p:nvSpPr>
        <p:spPr>
          <a:xfrm>
            <a:off x="303535" y="1262640"/>
            <a:ext cx="5065111" cy="250468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bg1">
                    <a:lumMod val="85000"/>
                  </a:schemeClr>
                </a:solidFill>
              </a:rPr>
              <a:t>David Ortinau </a:t>
            </a:r>
          </a:p>
          <a:p>
            <a:pPr marL="0" indent="0">
              <a:buNone/>
            </a:pPr>
            <a:r>
              <a:rPr lang="en-US" sz="2353" dirty="0">
                <a:solidFill>
                  <a:schemeClr val="bg1">
                    <a:lumMod val="85000"/>
                  </a:schemeClr>
                </a:solidFill>
              </a:rPr>
              <a:t>Principal Program Manager</a:t>
            </a:r>
          </a:p>
          <a:p>
            <a:pPr marL="0" indent="0">
              <a:buNone/>
            </a:pPr>
            <a:r>
              <a:rPr lang="en-US" sz="2353" dirty="0">
                <a:solidFill>
                  <a:schemeClr val="bg1">
                    <a:lumMod val="85000"/>
                  </a:schemeClr>
                </a:solidFill>
              </a:rPr>
              <a:t>Mobile Developer Tools</a:t>
            </a:r>
          </a:p>
          <a:p>
            <a:pPr marL="0" indent="0">
              <a:buNone/>
            </a:pPr>
            <a:r>
              <a:rPr lang="en-US" sz="2353" dirty="0">
                <a:solidFill>
                  <a:schemeClr val="bg1">
                    <a:lumMod val="85000"/>
                  </a:schemeClr>
                </a:solidFill>
              </a:rPr>
              <a:t>Xamarin</a:t>
            </a:r>
          </a:p>
          <a:p>
            <a:pPr marL="0" indent="0">
              <a:buNone/>
            </a:pPr>
            <a:endParaRPr lang="en-US" sz="2353" dirty="0">
              <a:solidFill>
                <a:schemeClr val="bg1">
                  <a:lumMod val="85000"/>
                </a:schemeClr>
              </a:solidFill>
            </a:endParaRPr>
          </a:p>
          <a:p>
            <a:pPr marL="0" indent="0">
              <a:buNone/>
            </a:pPr>
            <a:r>
              <a:rPr lang="en-US" sz="2353" dirty="0" err="1">
                <a:solidFill>
                  <a:schemeClr val="bg1">
                    <a:lumMod val="85000"/>
                  </a:schemeClr>
                </a:solidFill>
              </a:rPr>
              <a:t>david.ortinau@microsoft.com</a:t>
            </a:r>
            <a:endParaRPr lang="en-US" sz="2353" dirty="0">
              <a:solidFill>
                <a:schemeClr val="bg1">
                  <a:lumMod val="85000"/>
                </a:schemeClr>
              </a:solidFill>
            </a:endParaRPr>
          </a:p>
        </p:txBody>
      </p:sp>
      <p:pic>
        <p:nvPicPr>
          <p:cNvPr id="11" name="Picture 10">
            <a:extLst>
              <a:ext uri="{FF2B5EF4-FFF2-40B4-BE49-F238E27FC236}">
                <a16:creationId xmlns:a16="http://schemas.microsoft.com/office/drawing/2014/main" id="{EE10E196-F868-8840-BC13-F4DDBBCDB9C7}"/>
              </a:ext>
            </a:extLst>
          </p:cNvPr>
          <p:cNvPicPr>
            <a:picLocks noChangeAspect="1"/>
          </p:cNvPicPr>
          <p:nvPr/>
        </p:nvPicPr>
        <p:blipFill>
          <a:blip r:embed="rId3"/>
          <a:stretch>
            <a:fillRect/>
          </a:stretch>
        </p:blipFill>
        <p:spPr>
          <a:xfrm>
            <a:off x="303535" y="6140956"/>
            <a:ext cx="4279900" cy="393700"/>
          </a:xfrm>
          <a:prstGeom prst="rect">
            <a:avLst/>
          </a:prstGeom>
        </p:spPr>
      </p:pic>
      <p:pic>
        <p:nvPicPr>
          <p:cNvPr id="5" name="Picture 4" descr="A person wearing glasses and smiling at the camera&#10;&#10;Description automatically generated">
            <a:extLst>
              <a:ext uri="{FF2B5EF4-FFF2-40B4-BE49-F238E27FC236}">
                <a16:creationId xmlns:a16="http://schemas.microsoft.com/office/drawing/2014/main" id="{13590D92-4DAC-47C1-B273-567BD3329D02}"/>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1144532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1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5510213" cy="1661993"/>
          </a:xfrm>
        </p:spPr>
        <p:txBody>
          <a:bodyPr/>
          <a:lstStyle/>
          <a:p>
            <a:r>
              <a:rPr lang="en-US" dirty="0"/>
              <a:t>Craft stunning mobile apps with the Xamarin Visual design system</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2369880"/>
          </a:xfrm>
        </p:spPr>
        <p:txBody>
          <a:bodyPr/>
          <a:lstStyle/>
          <a:p>
            <a:r>
              <a:rPr lang="en-US" dirty="0"/>
              <a:t>David Ortinau</a:t>
            </a:r>
          </a:p>
          <a:p>
            <a:r>
              <a:rPr lang="en-US" dirty="0"/>
              <a:t>Principal Program Manager</a:t>
            </a:r>
          </a:p>
          <a:p>
            <a:endParaRPr lang="en-US" dirty="0"/>
          </a:p>
          <a:p>
            <a:r>
              <a:rPr lang="en-US" dirty="0"/>
              <a:t>david.ortinau@microsoft.com</a:t>
            </a:r>
          </a:p>
          <a:p>
            <a:r>
              <a:rPr lang="en-US" dirty="0"/>
              <a:t>twitter.com/davidortinau</a:t>
            </a:r>
            <a:br>
              <a:rPr lang="en-US" dirty="0"/>
            </a:br>
            <a:r>
              <a:rPr lang="en-US" dirty="0"/>
              <a:t>twitch.tv/davidortinau</a:t>
            </a:r>
          </a:p>
          <a:p>
            <a:endParaRPr lang="en-US" dirty="0"/>
          </a:p>
        </p:txBody>
      </p:sp>
    </p:spTree>
    <p:extLst>
      <p:ext uri="{BB962C8B-B14F-4D97-AF65-F5344CB8AC3E}">
        <p14:creationId xmlns:p14="http://schemas.microsoft.com/office/powerpoint/2010/main" val="112800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B027A59-96AF-406B-A5C9-5D24B253ED49}"/>
              </a:ext>
            </a:extLst>
          </p:cNvPr>
          <p:cNvSpPr txBox="1">
            <a:spLocks/>
          </p:cNvSpPr>
          <p:nvPr/>
        </p:nvSpPr>
        <p:spPr>
          <a:xfrm>
            <a:off x="269241" y="323344"/>
            <a:ext cx="4795873" cy="832764"/>
          </a:xfrm>
          <a:prstGeom prst="rect">
            <a:avLst/>
          </a:prstGeom>
        </p:spPr>
        <p:txBody>
          <a:bodyPr vert="horz" wrap="square" lIns="143428" tIns="89642" rIns="143428" bIns="89642"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lumMod val="85000"/>
                  </a:schemeClr>
                </a:solidFill>
              </a:rPr>
              <a:t>David Ortinau</a:t>
            </a:r>
          </a:p>
        </p:txBody>
      </p:sp>
      <p:sp>
        <p:nvSpPr>
          <p:cNvPr id="9" name="Text Placeholder 2"/>
          <p:cNvSpPr txBox="1">
            <a:spLocks/>
          </p:cNvSpPr>
          <p:nvPr/>
        </p:nvSpPr>
        <p:spPr>
          <a:xfrm>
            <a:off x="303535" y="1262640"/>
            <a:ext cx="5065111" cy="209989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bg1">
                    <a:lumMod val="85000"/>
                  </a:schemeClr>
                </a:solidFill>
              </a:rPr>
              <a:t>Principal Program Manager</a:t>
            </a:r>
          </a:p>
          <a:p>
            <a:pPr marL="0" indent="0">
              <a:buNone/>
            </a:pPr>
            <a:r>
              <a:rPr lang="en-US" sz="2353" dirty="0">
                <a:solidFill>
                  <a:schemeClr val="bg1">
                    <a:lumMod val="85000"/>
                  </a:schemeClr>
                </a:solidFill>
              </a:rPr>
              <a:t>Mobile Developer Tools</a:t>
            </a:r>
          </a:p>
          <a:p>
            <a:pPr marL="0" indent="0">
              <a:buNone/>
            </a:pPr>
            <a:r>
              <a:rPr lang="en-US" sz="2353" dirty="0">
                <a:solidFill>
                  <a:schemeClr val="bg1">
                    <a:lumMod val="85000"/>
                  </a:schemeClr>
                </a:solidFill>
              </a:rPr>
              <a:t>Xamarin</a:t>
            </a:r>
          </a:p>
          <a:p>
            <a:pPr marL="0" indent="0">
              <a:buNone/>
            </a:pPr>
            <a:endParaRPr lang="en-US" sz="2353" dirty="0">
              <a:solidFill>
                <a:schemeClr val="bg1">
                  <a:lumMod val="85000"/>
                </a:schemeClr>
              </a:solidFill>
            </a:endParaRPr>
          </a:p>
          <a:p>
            <a:pPr marL="0" indent="0">
              <a:buNone/>
            </a:pPr>
            <a:r>
              <a:rPr lang="en-US" sz="2353" dirty="0" err="1">
                <a:solidFill>
                  <a:schemeClr val="bg1">
                    <a:lumMod val="85000"/>
                  </a:schemeClr>
                </a:solidFill>
              </a:rPr>
              <a:t>david.ortinau@microsoft.com</a:t>
            </a:r>
            <a:endParaRPr lang="en-US" sz="2353" dirty="0">
              <a:solidFill>
                <a:schemeClr val="bg1">
                  <a:lumMod val="85000"/>
                </a:schemeClr>
              </a:solidFill>
            </a:endParaRPr>
          </a:p>
        </p:txBody>
      </p:sp>
      <p:pic>
        <p:nvPicPr>
          <p:cNvPr id="11" name="Picture 10">
            <a:extLst>
              <a:ext uri="{FF2B5EF4-FFF2-40B4-BE49-F238E27FC236}">
                <a16:creationId xmlns:a16="http://schemas.microsoft.com/office/drawing/2014/main" id="{EE10E196-F868-8840-BC13-F4DDBBCDB9C7}"/>
              </a:ext>
            </a:extLst>
          </p:cNvPr>
          <p:cNvPicPr>
            <a:picLocks noChangeAspect="1"/>
          </p:cNvPicPr>
          <p:nvPr/>
        </p:nvPicPr>
        <p:blipFill>
          <a:blip r:embed="rId5"/>
          <a:stretch>
            <a:fillRect/>
          </a:stretch>
        </p:blipFill>
        <p:spPr>
          <a:xfrm>
            <a:off x="303535" y="6140956"/>
            <a:ext cx="4279900" cy="393700"/>
          </a:xfrm>
          <a:prstGeom prst="rect">
            <a:avLst/>
          </a:prstGeom>
        </p:spPr>
      </p:pic>
      <p:pic>
        <p:nvPicPr>
          <p:cNvPr id="5" name="Picture 4" descr="A person wearing glasses and smiling at the camera&#10;&#10;Description automatically generated">
            <a:extLst>
              <a:ext uri="{FF2B5EF4-FFF2-40B4-BE49-F238E27FC236}">
                <a16:creationId xmlns:a16="http://schemas.microsoft.com/office/drawing/2014/main" id="{13590D92-4DAC-47C1-B273-567BD3329D02}"/>
              </a:ext>
            </a:extLst>
          </p:cNvPr>
          <p:cNvPicPr>
            <a:picLocks noChangeAspect="1"/>
          </p:cNvPicPr>
          <p:nvPr/>
        </p:nvPicPr>
        <p:blipFill>
          <a:blip r:embed="rId6"/>
          <a:stretch>
            <a:fillRect/>
          </a:stretch>
        </p:blipFill>
        <p:spPr>
          <a:xfrm>
            <a:off x="5334000" y="0"/>
            <a:ext cx="6858000" cy="6858000"/>
          </a:xfrm>
          <a:prstGeom prst="rect">
            <a:avLst/>
          </a:prstGeom>
        </p:spPr>
      </p:pic>
      <p:pic>
        <p:nvPicPr>
          <p:cNvPr id="10" name="502981044-169313228-56055ec7-0750-418d-a251-4768132f1c77">
            <a:hlinkClick r:id="" action="ppaction://media"/>
            <a:extLst>
              <a:ext uri="{FF2B5EF4-FFF2-40B4-BE49-F238E27FC236}">
                <a16:creationId xmlns:a16="http://schemas.microsoft.com/office/drawing/2014/main" id="{A790AAAA-6A44-4569-8647-F2DAA86947D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449" r="25301"/>
          <a:stretch/>
        </p:blipFill>
        <p:spPr>
          <a:xfrm>
            <a:off x="5334000" y="0"/>
            <a:ext cx="6858000" cy="6858000"/>
          </a:xfrm>
          <a:prstGeom prst="rect">
            <a:avLst/>
          </a:prstGeom>
        </p:spPr>
      </p:pic>
    </p:spTree>
    <p:extLst>
      <p:ext uri="{BB962C8B-B14F-4D97-AF65-F5344CB8AC3E}">
        <p14:creationId xmlns:p14="http://schemas.microsoft.com/office/powerpoint/2010/main" val="1185180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150"/>
                            </p:stCondLst>
                            <p:childTnLst>
                              <p:par>
                                <p:cTn id="12" presetID="1" presetClass="mediacall" presetSubtype="0" fill="hold" nodeType="afterEffect">
                                  <p:stCondLst>
                                    <p:cond delay="0"/>
                                  </p:stCondLst>
                                  <p:childTnLst>
                                    <p:cmd type="call" cmd="playFrom(0.0)">
                                      <p:cBhvr>
                                        <p:cTn id="13" dur="3488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4" repeatCount="indefinite" fill="hold" display="0">
                  <p:stCondLst>
                    <p:cond delay="indefinite"/>
                  </p:stCondLst>
                </p:cTn>
                <p:tgtEl>
                  <p:spTgt spid="10"/>
                </p:tgtEl>
              </p:cMediaNode>
            </p:video>
            <p:seq concurrent="1" nextAc="seek">
              <p:cTn id="15" restart="whenNotActive" fill="hold" evtFilter="cancelBubble" nodeType="interactiveSeq">
                <p:stCondLst>
                  <p:cond evt="onClick" delay="0">
                    <p:tgtEl>
                      <p:spTgt spid="10"/>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10"/>
                                        </p:tgtEl>
                                      </p:cBhvr>
                                    </p:cmd>
                                  </p:childTnLst>
                                </p:cTn>
                              </p:par>
                            </p:childTnLst>
                          </p:cTn>
                        </p:par>
                      </p:childTnLst>
                    </p:cTn>
                  </p:par>
                </p:childTnLst>
              </p:cTn>
              <p:nextCondLst>
                <p:cond evt="onClick" delay="0">
                  <p:tgtEl>
                    <p:spTgt spid="10"/>
                  </p:tgtEl>
                </p:cond>
              </p:nextCondLst>
            </p:seq>
          </p:childTnLst>
        </p:cTn>
      </p:par>
    </p:tnLst>
    <p:bldLst>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Super Easy to Build Apps Like</a:t>
            </a:r>
          </a:p>
        </p:txBody>
      </p:sp>
      <p:pic>
        <p:nvPicPr>
          <p:cNvPr id="5" name="Picture 4" descr="A screenshot of a cell phone&#10;&#10;Description automatically generated">
            <a:extLst>
              <a:ext uri="{FF2B5EF4-FFF2-40B4-BE49-F238E27FC236}">
                <a16:creationId xmlns:a16="http://schemas.microsoft.com/office/drawing/2014/main" id="{E1B40F36-84AB-734E-9029-221C274A52A6}"/>
              </a:ext>
            </a:extLst>
          </p:cNvPr>
          <p:cNvPicPr>
            <a:picLocks noChangeAspect="1"/>
          </p:cNvPicPr>
          <p:nvPr/>
        </p:nvPicPr>
        <p:blipFill rotWithShape="1">
          <a:blip r:embed="rId3"/>
          <a:srcRect r="12702"/>
          <a:stretch/>
        </p:blipFill>
        <p:spPr>
          <a:xfrm>
            <a:off x="9118070" y="1456902"/>
            <a:ext cx="2798644" cy="515251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C2F4F6DB-BFD8-994F-BCAF-52E7A0800044}"/>
              </a:ext>
            </a:extLst>
          </p:cNvPr>
          <p:cNvPicPr>
            <a:picLocks noChangeAspect="1"/>
          </p:cNvPicPr>
          <p:nvPr/>
        </p:nvPicPr>
        <p:blipFill rotWithShape="1">
          <a:blip r:embed="rId4"/>
          <a:srcRect r="12702"/>
          <a:stretch/>
        </p:blipFill>
        <p:spPr>
          <a:xfrm>
            <a:off x="6146400" y="1440574"/>
            <a:ext cx="2798644" cy="515251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05EDC1C-0C83-F34F-981D-9C50671E6F33}"/>
              </a:ext>
            </a:extLst>
          </p:cNvPr>
          <p:cNvPicPr>
            <a:picLocks noChangeAspect="1"/>
          </p:cNvPicPr>
          <p:nvPr/>
        </p:nvPicPr>
        <p:blipFill>
          <a:blip r:embed="rId5"/>
          <a:stretch>
            <a:fillRect/>
          </a:stretch>
        </p:blipFill>
        <p:spPr>
          <a:xfrm>
            <a:off x="3102124" y="1440574"/>
            <a:ext cx="2871250" cy="5152516"/>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857BFC41-10EF-5F4E-9F0E-B8F84ABADAA1}"/>
              </a:ext>
            </a:extLst>
          </p:cNvPr>
          <p:cNvPicPr>
            <a:picLocks noChangeAspect="1"/>
          </p:cNvPicPr>
          <p:nvPr/>
        </p:nvPicPr>
        <p:blipFill>
          <a:blip r:embed="rId6"/>
          <a:stretch>
            <a:fillRect/>
          </a:stretch>
        </p:blipFill>
        <p:spPr>
          <a:xfrm>
            <a:off x="57848" y="1440574"/>
            <a:ext cx="2871250" cy="5152516"/>
          </a:xfrm>
          <a:prstGeom prst="rect">
            <a:avLst/>
          </a:prstGeom>
        </p:spPr>
      </p:pic>
    </p:spTree>
    <p:extLst>
      <p:ext uri="{BB962C8B-B14F-4D97-AF65-F5344CB8AC3E}">
        <p14:creationId xmlns:p14="http://schemas.microsoft.com/office/powerpoint/2010/main" val="3469832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But How Do We Easily Build Apps Like</a:t>
            </a:r>
          </a:p>
        </p:txBody>
      </p:sp>
      <p:pic>
        <p:nvPicPr>
          <p:cNvPr id="4" name="Picture 3">
            <a:extLst>
              <a:ext uri="{FF2B5EF4-FFF2-40B4-BE49-F238E27FC236}">
                <a16:creationId xmlns:a16="http://schemas.microsoft.com/office/drawing/2014/main" id="{F73A99E4-14EF-F242-AC42-6929A1E8C843}"/>
              </a:ext>
            </a:extLst>
          </p:cNvPr>
          <p:cNvPicPr>
            <a:picLocks noChangeAspect="1"/>
          </p:cNvPicPr>
          <p:nvPr/>
        </p:nvPicPr>
        <p:blipFill>
          <a:blip r:embed="rId3"/>
          <a:stretch>
            <a:fillRect/>
          </a:stretch>
        </p:blipFill>
        <p:spPr>
          <a:xfrm>
            <a:off x="3643628" y="1483130"/>
            <a:ext cx="4904745" cy="5017239"/>
          </a:xfrm>
          <a:prstGeom prst="rect">
            <a:avLst/>
          </a:prstGeom>
        </p:spPr>
      </p:pic>
    </p:spTree>
    <p:extLst>
      <p:ext uri="{BB962C8B-B14F-4D97-AF65-F5344CB8AC3E}">
        <p14:creationId xmlns:p14="http://schemas.microsoft.com/office/powerpoint/2010/main" val="2532545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And Like</a:t>
            </a:r>
          </a:p>
        </p:txBody>
      </p:sp>
      <p:grpSp>
        <p:nvGrpSpPr>
          <p:cNvPr id="6" name="Group 5">
            <a:extLst>
              <a:ext uri="{FF2B5EF4-FFF2-40B4-BE49-F238E27FC236}">
                <a16:creationId xmlns:a16="http://schemas.microsoft.com/office/drawing/2014/main" id="{829AC0EA-B1C5-FA45-981C-AE5CBB5B5EB9}"/>
              </a:ext>
            </a:extLst>
          </p:cNvPr>
          <p:cNvGrpSpPr/>
          <p:nvPr/>
        </p:nvGrpSpPr>
        <p:grpSpPr>
          <a:xfrm>
            <a:off x="3334842" y="1290066"/>
            <a:ext cx="5522316" cy="4834458"/>
            <a:chOff x="3454952" y="1290066"/>
            <a:chExt cx="5522316" cy="4834458"/>
          </a:xfrm>
        </p:grpSpPr>
        <p:pic>
          <p:nvPicPr>
            <p:cNvPr id="3" name="Picture 2">
              <a:extLst>
                <a:ext uri="{FF2B5EF4-FFF2-40B4-BE49-F238E27FC236}">
                  <a16:creationId xmlns:a16="http://schemas.microsoft.com/office/drawing/2014/main" id="{5D762016-EC78-0E45-9AB8-FC23F71629FE}"/>
                </a:ext>
              </a:extLst>
            </p:cNvPr>
            <p:cNvPicPr>
              <a:picLocks noChangeAspect="1"/>
            </p:cNvPicPr>
            <p:nvPr/>
          </p:nvPicPr>
          <p:blipFill>
            <a:blip r:embed="rId3"/>
            <a:stretch>
              <a:fillRect/>
            </a:stretch>
          </p:blipFill>
          <p:spPr>
            <a:xfrm>
              <a:off x="3454952" y="1299109"/>
              <a:ext cx="2260600" cy="4635500"/>
            </a:xfrm>
            <a:prstGeom prst="rect">
              <a:avLst/>
            </a:prstGeom>
          </p:spPr>
        </p:pic>
        <p:pic>
          <p:nvPicPr>
            <p:cNvPr id="5" name="Picture 4">
              <a:extLst>
                <a:ext uri="{FF2B5EF4-FFF2-40B4-BE49-F238E27FC236}">
                  <a16:creationId xmlns:a16="http://schemas.microsoft.com/office/drawing/2014/main" id="{BEED66E6-0A6C-E749-9FEB-221A0078B912}"/>
                </a:ext>
              </a:extLst>
            </p:cNvPr>
            <p:cNvPicPr>
              <a:picLocks noChangeAspect="1"/>
            </p:cNvPicPr>
            <p:nvPr/>
          </p:nvPicPr>
          <p:blipFill>
            <a:blip r:embed="rId4"/>
            <a:stretch>
              <a:fillRect/>
            </a:stretch>
          </p:blipFill>
          <p:spPr>
            <a:xfrm>
              <a:off x="6272676" y="1290066"/>
              <a:ext cx="2704592" cy="4834458"/>
            </a:xfrm>
            <a:prstGeom prst="rect">
              <a:avLst/>
            </a:prstGeom>
          </p:spPr>
        </p:pic>
      </p:grpSp>
    </p:spTree>
    <p:extLst>
      <p:ext uri="{BB962C8B-B14F-4D97-AF65-F5344CB8AC3E}">
        <p14:creationId xmlns:p14="http://schemas.microsoft.com/office/powerpoint/2010/main" val="1390016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And Like</a:t>
            </a:r>
          </a:p>
        </p:txBody>
      </p:sp>
      <p:pic>
        <p:nvPicPr>
          <p:cNvPr id="2" name="Picture 1">
            <a:extLst>
              <a:ext uri="{FF2B5EF4-FFF2-40B4-BE49-F238E27FC236}">
                <a16:creationId xmlns:a16="http://schemas.microsoft.com/office/drawing/2014/main" id="{EFC84CE1-031D-3E4E-80C7-0039AA20D163}"/>
              </a:ext>
            </a:extLst>
          </p:cNvPr>
          <p:cNvPicPr>
            <a:picLocks noChangeAspect="1"/>
          </p:cNvPicPr>
          <p:nvPr/>
        </p:nvPicPr>
        <p:blipFill>
          <a:blip r:embed="rId3"/>
          <a:stretch>
            <a:fillRect/>
          </a:stretch>
        </p:blipFill>
        <p:spPr>
          <a:xfrm>
            <a:off x="3481428" y="1011198"/>
            <a:ext cx="5229144" cy="5442914"/>
          </a:xfrm>
          <a:prstGeom prst="rect">
            <a:avLst/>
          </a:prstGeom>
        </p:spPr>
      </p:pic>
    </p:spTree>
    <p:extLst>
      <p:ext uri="{BB962C8B-B14F-4D97-AF65-F5344CB8AC3E}">
        <p14:creationId xmlns:p14="http://schemas.microsoft.com/office/powerpoint/2010/main" val="3736766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And Like</a:t>
            </a:r>
          </a:p>
        </p:txBody>
      </p:sp>
      <p:pic>
        <p:nvPicPr>
          <p:cNvPr id="3" name="Picture 2">
            <a:extLst>
              <a:ext uri="{FF2B5EF4-FFF2-40B4-BE49-F238E27FC236}">
                <a16:creationId xmlns:a16="http://schemas.microsoft.com/office/drawing/2014/main" id="{6408AB2E-6BEA-884C-8C79-99FC08C38A2E}"/>
              </a:ext>
            </a:extLst>
          </p:cNvPr>
          <p:cNvPicPr>
            <a:picLocks noChangeAspect="1"/>
          </p:cNvPicPr>
          <p:nvPr/>
        </p:nvPicPr>
        <p:blipFill>
          <a:blip r:embed="rId3"/>
          <a:stretch>
            <a:fillRect/>
          </a:stretch>
        </p:blipFill>
        <p:spPr>
          <a:xfrm>
            <a:off x="2008276" y="1248284"/>
            <a:ext cx="8175448" cy="5152516"/>
          </a:xfrm>
          <a:prstGeom prst="rect">
            <a:avLst/>
          </a:prstGeom>
        </p:spPr>
      </p:pic>
    </p:spTree>
    <p:extLst>
      <p:ext uri="{BB962C8B-B14F-4D97-AF65-F5344CB8AC3E}">
        <p14:creationId xmlns:p14="http://schemas.microsoft.com/office/powerpoint/2010/main" val="1352184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And Like</a:t>
            </a:r>
          </a:p>
        </p:txBody>
      </p:sp>
      <p:pic>
        <p:nvPicPr>
          <p:cNvPr id="8" name="Picture 7" descr="A screenshot of a cell phone&#10;&#10;Description automatically generated">
            <a:extLst>
              <a:ext uri="{FF2B5EF4-FFF2-40B4-BE49-F238E27FC236}">
                <a16:creationId xmlns:a16="http://schemas.microsoft.com/office/drawing/2014/main" id="{F5E52269-7EDC-D84A-AF80-6F42C689D7DA}"/>
              </a:ext>
            </a:extLst>
          </p:cNvPr>
          <p:cNvPicPr>
            <a:picLocks noChangeAspect="1"/>
          </p:cNvPicPr>
          <p:nvPr/>
        </p:nvPicPr>
        <p:blipFill>
          <a:blip r:embed="rId3"/>
          <a:stretch>
            <a:fillRect/>
          </a:stretch>
        </p:blipFill>
        <p:spPr>
          <a:xfrm>
            <a:off x="7516586" y="7102928"/>
            <a:ext cx="4267020" cy="685800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1F3BF698-961A-504F-8095-F8A3FF6BA820}"/>
              </a:ext>
            </a:extLst>
          </p:cNvPr>
          <p:cNvPicPr>
            <a:picLocks noChangeAspect="1"/>
          </p:cNvPicPr>
          <p:nvPr/>
        </p:nvPicPr>
        <p:blipFill>
          <a:blip r:embed="rId4"/>
          <a:stretch>
            <a:fillRect/>
          </a:stretch>
        </p:blipFill>
        <p:spPr>
          <a:xfrm>
            <a:off x="3825954" y="7233557"/>
            <a:ext cx="3821634" cy="6858000"/>
          </a:xfrm>
          <a:prstGeom prst="rect">
            <a:avLst/>
          </a:prstGeom>
        </p:spPr>
      </p:pic>
      <p:grpSp>
        <p:nvGrpSpPr>
          <p:cNvPr id="4" name="Group 3">
            <a:extLst>
              <a:ext uri="{FF2B5EF4-FFF2-40B4-BE49-F238E27FC236}">
                <a16:creationId xmlns:a16="http://schemas.microsoft.com/office/drawing/2014/main" id="{FF1F155A-7034-1949-96E8-309ECB5D7085}"/>
              </a:ext>
            </a:extLst>
          </p:cNvPr>
          <p:cNvGrpSpPr/>
          <p:nvPr/>
        </p:nvGrpSpPr>
        <p:grpSpPr>
          <a:xfrm>
            <a:off x="3383763" y="1198915"/>
            <a:ext cx="5424475" cy="5152516"/>
            <a:chOff x="3152964" y="1415491"/>
            <a:chExt cx="5424475" cy="5152516"/>
          </a:xfrm>
        </p:grpSpPr>
        <p:pic>
          <p:nvPicPr>
            <p:cNvPr id="2" name="Picture 1">
              <a:extLst>
                <a:ext uri="{FF2B5EF4-FFF2-40B4-BE49-F238E27FC236}">
                  <a16:creationId xmlns:a16="http://schemas.microsoft.com/office/drawing/2014/main" id="{A5BFAFC1-18C8-FA4C-BA79-3F7DC6DE0A00}"/>
                </a:ext>
              </a:extLst>
            </p:cNvPr>
            <p:cNvPicPr>
              <a:picLocks noChangeAspect="1"/>
            </p:cNvPicPr>
            <p:nvPr/>
          </p:nvPicPr>
          <p:blipFill>
            <a:blip r:embed="rId5"/>
            <a:stretch>
              <a:fillRect/>
            </a:stretch>
          </p:blipFill>
          <p:spPr>
            <a:xfrm>
              <a:off x="3152964" y="1415491"/>
              <a:ext cx="2323175" cy="5152516"/>
            </a:xfrm>
            <a:prstGeom prst="rect">
              <a:avLst/>
            </a:prstGeom>
          </p:spPr>
        </p:pic>
        <p:pic>
          <p:nvPicPr>
            <p:cNvPr id="3" name="Picture 2">
              <a:extLst>
                <a:ext uri="{FF2B5EF4-FFF2-40B4-BE49-F238E27FC236}">
                  <a16:creationId xmlns:a16="http://schemas.microsoft.com/office/drawing/2014/main" id="{0A6D1724-C0EB-9948-B8B6-92E8287D1BA8}"/>
                </a:ext>
              </a:extLst>
            </p:cNvPr>
            <p:cNvPicPr>
              <a:picLocks noChangeAspect="1"/>
            </p:cNvPicPr>
            <p:nvPr/>
          </p:nvPicPr>
          <p:blipFill>
            <a:blip r:embed="rId6"/>
            <a:stretch>
              <a:fillRect/>
            </a:stretch>
          </p:blipFill>
          <p:spPr>
            <a:xfrm>
              <a:off x="5784747" y="1415491"/>
              <a:ext cx="2792692" cy="5152516"/>
            </a:xfrm>
            <a:prstGeom prst="rect">
              <a:avLst/>
            </a:prstGeom>
          </p:spPr>
        </p:pic>
      </p:grpSp>
    </p:spTree>
    <p:extLst>
      <p:ext uri="{BB962C8B-B14F-4D97-AF65-F5344CB8AC3E}">
        <p14:creationId xmlns:p14="http://schemas.microsoft.com/office/powerpoint/2010/main" val="4137824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5ee6dd4-f596-43cb-92fa-5d4ad9cae6e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7132FFDF2BE234A9A0DBFA0D658D3FC" ma:contentTypeVersion="15" ma:contentTypeDescription="Create a new document." ma:contentTypeScope="" ma:versionID="bdef6100b214c5dd9f9435e5dab72b81">
  <xsd:schema xmlns:xsd="http://www.w3.org/2001/XMLSchema" xmlns:xs="http://www.w3.org/2001/XMLSchema" xmlns:p="http://schemas.microsoft.com/office/2006/metadata/properties" xmlns:ns3="ee326188-8481-487f-830e-0d76c7c0e8b9" xmlns:ns4="45ee6dd4-f596-43cb-92fa-5d4ad9cae6e0" targetNamespace="http://schemas.microsoft.com/office/2006/metadata/properties" ma:root="true" ma:fieldsID="18e672b4931bc7024a2fac6bd6c408ba" ns3:_="" ns4:_="">
    <xsd:import namespace="ee326188-8481-487f-830e-0d76c7c0e8b9"/>
    <xsd:import namespace="45ee6dd4-f596-43cb-92fa-5d4ad9cae6e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EventHashCode" minOccurs="0"/>
                <xsd:element ref="ns4:MediaServiceGenerationTime"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326188-8481-487f-830e-0d76c7c0e8b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hidden="true" ma:internalName="LastSharedByUser" ma:readOnly="true">
      <xsd:simpleType>
        <xsd:restriction base="dms:Note"/>
      </xsd:simpleType>
    </xsd:element>
    <xsd:element name="LastSharedByTime" ma:index="12"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5ee6dd4-f596-43cb-92fa-5d4ad9cae6e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elements/1.1/"/>
    <ds:schemaRef ds:uri="http://www.w3.org/XML/1998/namespace"/>
    <ds:schemaRef ds:uri="http://purl.org/dc/dcmitype/"/>
    <ds:schemaRef ds:uri="http://schemas.microsoft.com/office/infopath/2007/PartnerControls"/>
    <ds:schemaRef ds:uri="45ee6dd4-f596-43cb-92fa-5d4ad9cae6e0"/>
    <ds:schemaRef ds:uri="http://purl.org/dc/terms/"/>
    <ds:schemaRef ds:uri="http://schemas.microsoft.com/office/2006/documentManagement/types"/>
    <ds:schemaRef ds:uri="http://schemas.openxmlformats.org/package/2006/metadata/core-properties"/>
    <ds:schemaRef ds:uri="ee326188-8481-487f-830e-0d76c7c0e8b9"/>
  </ds:schemaRefs>
</ds:datastoreItem>
</file>

<file path=customXml/itemProps2.xml><?xml version="1.0" encoding="utf-8"?>
<ds:datastoreItem xmlns:ds="http://schemas.openxmlformats.org/officeDocument/2006/customXml" ds:itemID="{37A372B4-BBBB-4925-A2EC-20A11CA8BB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326188-8481-487f-830e-0d76c7c0e8b9"/>
    <ds:schemaRef ds:uri="45ee6dd4-f596-43cb-92fa-5d4ad9cae6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658</TotalTime>
  <Words>565</Words>
  <Application>Microsoft Macintosh PowerPoint</Application>
  <PresentationFormat>Widescreen</PresentationFormat>
  <Paragraphs>88</Paragraphs>
  <Slides>16</Slides>
  <Notes>12</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Arial</vt:lpstr>
      <vt:lpstr>Consolas</vt:lpstr>
      <vt:lpstr>Segoe UI</vt:lpstr>
      <vt:lpstr>Segoe UI Semibold</vt:lpstr>
      <vt:lpstr>Wingdings</vt:lpstr>
      <vt:lpstr>White Template</vt:lpstr>
      <vt:lpstr>Light Gray Template</vt:lpstr>
      <vt:lpstr>Black Template</vt:lpstr>
      <vt:lpstr>PowerPoint Presentation</vt:lpstr>
      <vt:lpstr>Craft stunning mobile apps with the Xamarin Visual design system</vt:lpstr>
      <vt:lpstr>PowerPoint Presentation</vt:lpstr>
      <vt:lpstr>Super Easy to Build Apps Like</vt:lpstr>
      <vt:lpstr>But How Do We Easily Build Apps Like</vt:lpstr>
      <vt:lpstr>And Like</vt:lpstr>
      <vt:lpstr>And Like</vt:lpstr>
      <vt:lpstr>And Like</vt:lpstr>
      <vt:lpstr>And Like</vt:lpstr>
      <vt:lpstr>Visual</vt:lpstr>
      <vt:lpstr>Material Design</vt:lpstr>
      <vt:lpstr>Visual=“Material”</vt:lpstr>
      <vt:lpstr>Demo</vt:lpstr>
      <vt:lpstr>Getting Started Today!</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David Ortinau</cp:lastModifiedBy>
  <cp:revision>2</cp:revision>
  <dcterms:created xsi:type="dcterms:W3CDTF">2019-08-26T20:18:51Z</dcterms:created>
  <dcterms:modified xsi:type="dcterms:W3CDTF">2019-11-06T01:06:01Z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0x010100F7132FFDF2BE234A9A0DBFA0D658D3FC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